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67" r:id="rId5"/>
    <p:sldMasterId id="2147483768" r:id="rId6"/>
    <p:sldMasterId id="2147483769" r:id="rId7"/>
    <p:sldMasterId id="2147483770" r:id="rId8"/>
    <p:sldMasterId id="2147483771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2F0B96C-D03E-4C8B-8E99-10BA5100EADC}">
  <a:tblStyle styleId="{62F0B96C-D03E-4C8B-8E99-10BA5100EA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11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9" Type="http://schemas.openxmlformats.org/officeDocument/2006/relationships/slide" Target="slides/slide9.xml"/><Relationship Id="rId18" Type="http://schemas.openxmlformats.org/officeDocument/2006/relationships/slide" Target="slides/slide8.xml"/></Relationships>
</file>

<file path=ppt/media/image1.gif>
</file>

<file path=ppt/media/image2.png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b8edec69c0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b8edec69c0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b8edec69c0_0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b8edec69c0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b8edec69c0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b8edec69c0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b8edec69c0_0_7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b8edec69c0_0_7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b8edec69c0_0_7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b8edec69c0_0_7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b8edec69c0_0_3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b8edec69c0_0_3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b8edec69c0_0_2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b8edec69c0_0_2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b94f62e26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b94f62e26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b8edec69c0_0_4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b8edec69c0_0_4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05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6" name="Google Shape;896;p105"/>
          <p:cNvSpPr txBox="1"/>
          <p:nvPr>
            <p:ph idx="1" type="body"/>
          </p:nvPr>
        </p:nvSpPr>
        <p:spPr>
          <a:xfrm>
            <a:off x="713225" y="1228004"/>
            <a:ext cx="730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9pPr>
          </a:lstStyle>
          <a:p/>
        </p:txBody>
      </p:sp>
      <p:sp>
        <p:nvSpPr>
          <p:cNvPr id="897" name="Google Shape;897;p105"/>
          <p:cNvSpPr/>
          <p:nvPr/>
        </p:nvSpPr>
        <p:spPr>
          <a:xfrm>
            <a:off x="0" y="0"/>
            <a:ext cx="3975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105"/>
          <p:cNvSpPr/>
          <p:nvPr/>
        </p:nvSpPr>
        <p:spPr>
          <a:xfrm>
            <a:off x="8010000" y="2202418"/>
            <a:ext cx="1133583" cy="239701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Oswald"/>
              </a:rPr>
              <a:t>,</a:t>
            </a:r>
          </a:p>
        </p:txBody>
      </p:sp>
      <p:sp>
        <p:nvSpPr>
          <p:cNvPr id="899" name="Google Shape;899;p105"/>
          <p:cNvSpPr/>
          <p:nvPr/>
        </p:nvSpPr>
        <p:spPr>
          <a:xfrm>
            <a:off x="8010000" y="706525"/>
            <a:ext cx="1134000" cy="11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06"/>
          <p:cNvSpPr txBox="1"/>
          <p:nvPr>
            <p:ph type="title"/>
          </p:nvPr>
        </p:nvSpPr>
        <p:spPr>
          <a:xfrm>
            <a:off x="1069850" y="521208"/>
            <a:ext cx="7004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2" name="Google Shape;902;p106"/>
          <p:cNvSpPr txBox="1"/>
          <p:nvPr>
            <p:ph idx="1" type="body"/>
          </p:nvPr>
        </p:nvSpPr>
        <p:spPr>
          <a:xfrm>
            <a:off x="2857650" y="1956725"/>
            <a:ext cx="34287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03" name="Google Shape;903;p106"/>
          <p:cNvSpPr txBox="1"/>
          <p:nvPr>
            <p:ph idx="2" type="body"/>
          </p:nvPr>
        </p:nvSpPr>
        <p:spPr>
          <a:xfrm>
            <a:off x="2857650" y="3564125"/>
            <a:ext cx="34287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04" name="Google Shape;904;p106"/>
          <p:cNvSpPr txBox="1"/>
          <p:nvPr>
            <p:ph idx="3" type="subTitle"/>
          </p:nvPr>
        </p:nvSpPr>
        <p:spPr>
          <a:xfrm>
            <a:off x="2456250" y="1488700"/>
            <a:ext cx="42315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b="1"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905" name="Google Shape;905;p106"/>
          <p:cNvSpPr txBox="1"/>
          <p:nvPr>
            <p:ph idx="4" type="subTitle"/>
          </p:nvPr>
        </p:nvSpPr>
        <p:spPr>
          <a:xfrm>
            <a:off x="2456250" y="3096100"/>
            <a:ext cx="42315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b="1"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906" name="Google Shape;906;p106"/>
          <p:cNvSpPr/>
          <p:nvPr/>
        </p:nvSpPr>
        <p:spPr>
          <a:xfrm>
            <a:off x="713225" y="200"/>
            <a:ext cx="1222180" cy="46039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Arial"/>
              </a:rPr>
              <a:t>(</a:t>
            </a:r>
          </a:p>
        </p:txBody>
      </p:sp>
      <p:sp>
        <p:nvSpPr>
          <p:cNvPr id="907" name="Google Shape;907;p106"/>
          <p:cNvSpPr/>
          <p:nvPr/>
        </p:nvSpPr>
        <p:spPr>
          <a:xfrm>
            <a:off x="7208600" y="539512"/>
            <a:ext cx="1223449" cy="459943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Arial"/>
              </a:rPr>
              <a:t>)</a:t>
            </a: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7"/>
          <p:cNvSpPr txBox="1"/>
          <p:nvPr>
            <p:ph type="title"/>
          </p:nvPr>
        </p:nvSpPr>
        <p:spPr>
          <a:xfrm>
            <a:off x="1069825" y="521225"/>
            <a:ext cx="700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08"/>
          <p:cNvSpPr txBox="1"/>
          <p:nvPr>
            <p:ph type="title"/>
          </p:nvPr>
        </p:nvSpPr>
        <p:spPr>
          <a:xfrm>
            <a:off x="713225" y="521200"/>
            <a:ext cx="30021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2" name="Google Shape;912;p108"/>
          <p:cNvSpPr txBox="1"/>
          <p:nvPr>
            <p:ph idx="1" type="body"/>
          </p:nvPr>
        </p:nvSpPr>
        <p:spPr>
          <a:xfrm>
            <a:off x="713225" y="1493623"/>
            <a:ext cx="2999100" cy="281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13" name="Google Shape;913;p108"/>
          <p:cNvSpPr/>
          <p:nvPr/>
        </p:nvSpPr>
        <p:spPr>
          <a:xfrm flipH="1">
            <a:off x="4572000" y="0"/>
            <a:ext cx="45720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108"/>
          <p:cNvSpPr/>
          <p:nvPr/>
        </p:nvSpPr>
        <p:spPr>
          <a:xfrm>
            <a:off x="6419342" y="539500"/>
            <a:ext cx="2331759" cy="4059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Bebas Neue"/>
              </a:rPr>
              <a:t>?</a:t>
            </a:r>
          </a:p>
        </p:txBody>
      </p:sp>
      <p:sp>
        <p:nvSpPr>
          <p:cNvPr id="915" name="Google Shape;915;p108"/>
          <p:cNvSpPr/>
          <p:nvPr/>
        </p:nvSpPr>
        <p:spPr>
          <a:xfrm>
            <a:off x="5004317" y="554987"/>
            <a:ext cx="2331759" cy="4059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ebas Neue"/>
              </a:rPr>
              <a:t>¿</a:t>
            </a: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09"/>
          <p:cNvSpPr txBox="1"/>
          <p:nvPr>
            <p:ph type="title"/>
          </p:nvPr>
        </p:nvSpPr>
        <p:spPr>
          <a:xfrm>
            <a:off x="1069850" y="1043150"/>
            <a:ext cx="5788200" cy="30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18" name="Google Shape;918;p109"/>
          <p:cNvSpPr txBox="1"/>
          <p:nvPr>
            <p:ph idx="1" type="subTitle"/>
          </p:nvPr>
        </p:nvSpPr>
        <p:spPr>
          <a:xfrm>
            <a:off x="1077675" y="4381507"/>
            <a:ext cx="5796600" cy="3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919" name="Google Shape;919;p109"/>
          <p:cNvSpPr/>
          <p:nvPr/>
        </p:nvSpPr>
        <p:spPr>
          <a:xfrm>
            <a:off x="7347850" y="539500"/>
            <a:ext cx="800625" cy="39753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!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1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110"/>
          <p:cNvSpPr txBox="1"/>
          <p:nvPr>
            <p:ph type="title"/>
          </p:nvPr>
        </p:nvSpPr>
        <p:spPr>
          <a:xfrm>
            <a:off x="713225" y="1089671"/>
            <a:ext cx="34017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23" name="Google Shape;923;p110"/>
          <p:cNvSpPr txBox="1"/>
          <p:nvPr>
            <p:ph idx="1" type="subTitle"/>
          </p:nvPr>
        </p:nvSpPr>
        <p:spPr>
          <a:xfrm>
            <a:off x="1251275" y="2528246"/>
            <a:ext cx="2325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4" name="Google Shape;924;p110"/>
          <p:cNvSpPr txBox="1"/>
          <p:nvPr>
            <p:ph idx="2" type="body"/>
          </p:nvPr>
        </p:nvSpPr>
        <p:spPr>
          <a:xfrm>
            <a:off x="5312239" y="724200"/>
            <a:ext cx="2799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 algn="just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11"/>
          <p:cNvSpPr txBox="1"/>
          <p:nvPr>
            <p:ph idx="1" type="body"/>
          </p:nvPr>
        </p:nvSpPr>
        <p:spPr>
          <a:xfrm>
            <a:off x="1069850" y="3690082"/>
            <a:ext cx="7004100" cy="8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b="1"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12"/>
          <p:cNvSpPr/>
          <p:nvPr/>
        </p:nvSpPr>
        <p:spPr>
          <a:xfrm>
            <a:off x="-49850" y="2982600"/>
            <a:ext cx="9264300" cy="221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112"/>
          <p:cNvSpPr txBox="1"/>
          <p:nvPr>
            <p:ph hasCustomPrompt="1" type="title"/>
          </p:nvPr>
        </p:nvSpPr>
        <p:spPr>
          <a:xfrm>
            <a:off x="713225" y="1106125"/>
            <a:ext cx="7360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930" name="Google Shape;930;p112"/>
          <p:cNvSpPr txBox="1"/>
          <p:nvPr>
            <p:ph idx="1" type="body"/>
          </p:nvPr>
        </p:nvSpPr>
        <p:spPr>
          <a:xfrm>
            <a:off x="713225" y="3152225"/>
            <a:ext cx="73608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"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114"/>
          <p:cNvSpPr/>
          <p:nvPr/>
        </p:nvSpPr>
        <p:spPr>
          <a:xfrm flipH="1">
            <a:off x="125" y="0"/>
            <a:ext cx="59637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114"/>
          <p:cNvSpPr txBox="1"/>
          <p:nvPr>
            <p:ph type="title"/>
          </p:nvPr>
        </p:nvSpPr>
        <p:spPr>
          <a:xfrm>
            <a:off x="1069850" y="521225"/>
            <a:ext cx="736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35" name="Google Shape;935;p114"/>
          <p:cNvSpPr txBox="1"/>
          <p:nvPr>
            <p:ph hasCustomPrompt="1" idx="2" type="title"/>
          </p:nvPr>
        </p:nvSpPr>
        <p:spPr>
          <a:xfrm>
            <a:off x="1142850" y="1688975"/>
            <a:ext cx="1137300" cy="11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6" name="Google Shape;936;p114"/>
          <p:cNvSpPr txBox="1"/>
          <p:nvPr>
            <p:ph idx="1" type="subTitle"/>
          </p:nvPr>
        </p:nvSpPr>
        <p:spPr>
          <a:xfrm>
            <a:off x="2280225" y="2069825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7" name="Google Shape;937;p114"/>
          <p:cNvSpPr txBox="1"/>
          <p:nvPr>
            <p:ph hasCustomPrompt="1" idx="3" type="title"/>
          </p:nvPr>
        </p:nvSpPr>
        <p:spPr>
          <a:xfrm>
            <a:off x="4831483" y="1690775"/>
            <a:ext cx="11340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8" name="Google Shape;938;p114"/>
          <p:cNvSpPr txBox="1"/>
          <p:nvPr>
            <p:ph idx="4" type="subTitle"/>
          </p:nvPr>
        </p:nvSpPr>
        <p:spPr>
          <a:xfrm>
            <a:off x="5965483" y="2069825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9" name="Google Shape;939;p114"/>
          <p:cNvSpPr txBox="1"/>
          <p:nvPr>
            <p:ph hasCustomPrompt="1" idx="5" type="title"/>
          </p:nvPr>
        </p:nvSpPr>
        <p:spPr>
          <a:xfrm>
            <a:off x="1142850" y="3187650"/>
            <a:ext cx="11373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0" name="Google Shape;940;p114"/>
          <p:cNvSpPr txBox="1"/>
          <p:nvPr>
            <p:ph idx="6" type="subTitle"/>
          </p:nvPr>
        </p:nvSpPr>
        <p:spPr>
          <a:xfrm>
            <a:off x="2280225" y="3567150"/>
            <a:ext cx="17040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1" name="Google Shape;941;p114"/>
          <p:cNvSpPr txBox="1"/>
          <p:nvPr>
            <p:ph hasCustomPrompt="1" idx="7" type="title"/>
          </p:nvPr>
        </p:nvSpPr>
        <p:spPr>
          <a:xfrm>
            <a:off x="4831483" y="3187662"/>
            <a:ext cx="11340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2" name="Google Shape;942;p114"/>
          <p:cNvSpPr txBox="1"/>
          <p:nvPr>
            <p:ph idx="8" type="subTitle"/>
          </p:nvPr>
        </p:nvSpPr>
        <p:spPr>
          <a:xfrm>
            <a:off x="5965483" y="3566700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"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115"/>
          <p:cNvSpPr/>
          <p:nvPr/>
        </p:nvSpPr>
        <p:spPr>
          <a:xfrm>
            <a:off x="-49850" y="2982600"/>
            <a:ext cx="9264300" cy="221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115"/>
          <p:cNvSpPr txBox="1"/>
          <p:nvPr>
            <p:ph type="title"/>
          </p:nvPr>
        </p:nvSpPr>
        <p:spPr>
          <a:xfrm>
            <a:off x="1069850" y="521225"/>
            <a:ext cx="70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6" name="Google Shape;946;p115"/>
          <p:cNvSpPr txBox="1"/>
          <p:nvPr>
            <p:ph idx="1" type="subTitle"/>
          </p:nvPr>
        </p:nvSpPr>
        <p:spPr>
          <a:xfrm>
            <a:off x="1569039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47" name="Google Shape;947;p115"/>
          <p:cNvSpPr txBox="1"/>
          <p:nvPr>
            <p:ph idx="2" type="subTitle"/>
          </p:nvPr>
        </p:nvSpPr>
        <p:spPr>
          <a:xfrm>
            <a:off x="1569039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8" name="Google Shape;948;p115"/>
          <p:cNvSpPr txBox="1"/>
          <p:nvPr>
            <p:ph idx="3" type="subTitle"/>
          </p:nvPr>
        </p:nvSpPr>
        <p:spPr>
          <a:xfrm>
            <a:off x="3987904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49" name="Google Shape;949;p115"/>
          <p:cNvSpPr txBox="1"/>
          <p:nvPr>
            <p:ph idx="4" type="subTitle"/>
          </p:nvPr>
        </p:nvSpPr>
        <p:spPr>
          <a:xfrm>
            <a:off x="3987904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0" name="Google Shape;950;p115"/>
          <p:cNvSpPr txBox="1"/>
          <p:nvPr>
            <p:ph idx="5" type="subTitle"/>
          </p:nvPr>
        </p:nvSpPr>
        <p:spPr>
          <a:xfrm>
            <a:off x="6406770" y="16439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51" name="Google Shape;951;p115"/>
          <p:cNvSpPr txBox="1"/>
          <p:nvPr>
            <p:ph idx="6" type="subTitle"/>
          </p:nvPr>
        </p:nvSpPr>
        <p:spPr>
          <a:xfrm>
            <a:off x="6406770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2" name="Google Shape;952;p115"/>
          <p:cNvSpPr txBox="1"/>
          <p:nvPr>
            <p:ph idx="7" type="subTitle"/>
          </p:nvPr>
        </p:nvSpPr>
        <p:spPr>
          <a:xfrm>
            <a:off x="1569039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53" name="Google Shape;953;p115"/>
          <p:cNvSpPr txBox="1"/>
          <p:nvPr>
            <p:ph idx="8" type="subTitle"/>
          </p:nvPr>
        </p:nvSpPr>
        <p:spPr>
          <a:xfrm>
            <a:off x="1569039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4" name="Google Shape;954;p115"/>
          <p:cNvSpPr txBox="1"/>
          <p:nvPr>
            <p:ph idx="9" type="subTitle"/>
          </p:nvPr>
        </p:nvSpPr>
        <p:spPr>
          <a:xfrm>
            <a:off x="3987904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55" name="Google Shape;955;p115"/>
          <p:cNvSpPr txBox="1"/>
          <p:nvPr>
            <p:ph idx="13" type="subTitle"/>
          </p:nvPr>
        </p:nvSpPr>
        <p:spPr>
          <a:xfrm>
            <a:off x="3987904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6" name="Google Shape;956;p115"/>
          <p:cNvSpPr txBox="1"/>
          <p:nvPr>
            <p:ph idx="14" type="subTitle"/>
          </p:nvPr>
        </p:nvSpPr>
        <p:spPr>
          <a:xfrm>
            <a:off x="6406770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57" name="Google Shape;957;p115"/>
          <p:cNvSpPr txBox="1"/>
          <p:nvPr>
            <p:ph idx="15" type="subTitle"/>
          </p:nvPr>
        </p:nvSpPr>
        <p:spPr>
          <a:xfrm>
            <a:off x="6406770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TITLE_AND_TWO_COLUMNS_1_1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16"/>
          <p:cNvSpPr/>
          <p:nvPr/>
        </p:nvSpPr>
        <p:spPr>
          <a:xfrm>
            <a:off x="-49850" y="0"/>
            <a:ext cx="9264300" cy="312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116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1" name="Google Shape;961;p116"/>
          <p:cNvSpPr txBox="1"/>
          <p:nvPr>
            <p:ph idx="1" type="subTitle"/>
          </p:nvPr>
        </p:nvSpPr>
        <p:spPr>
          <a:xfrm>
            <a:off x="1549514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62" name="Google Shape;962;p116"/>
          <p:cNvSpPr txBox="1"/>
          <p:nvPr>
            <p:ph idx="2" type="subTitle"/>
          </p:nvPr>
        </p:nvSpPr>
        <p:spPr>
          <a:xfrm>
            <a:off x="713227" y="2002275"/>
            <a:ext cx="29739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3" name="Google Shape;963;p116"/>
          <p:cNvSpPr txBox="1"/>
          <p:nvPr>
            <p:ph idx="3" type="subTitle"/>
          </p:nvPr>
        </p:nvSpPr>
        <p:spPr>
          <a:xfrm>
            <a:off x="5456870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64" name="Google Shape;964;p116"/>
          <p:cNvSpPr txBox="1"/>
          <p:nvPr>
            <p:ph idx="4" type="subTitle"/>
          </p:nvPr>
        </p:nvSpPr>
        <p:spPr>
          <a:xfrm>
            <a:off x="5456875" y="2002275"/>
            <a:ext cx="29718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5" name="Google Shape;965;p116"/>
          <p:cNvSpPr txBox="1"/>
          <p:nvPr>
            <p:ph idx="5" type="subTitle"/>
          </p:nvPr>
        </p:nvSpPr>
        <p:spPr>
          <a:xfrm>
            <a:off x="1428914" y="3314552"/>
            <a:ext cx="22581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66" name="Google Shape;966;p116"/>
          <p:cNvSpPr txBox="1"/>
          <p:nvPr>
            <p:ph idx="6" type="subTitle"/>
          </p:nvPr>
        </p:nvSpPr>
        <p:spPr>
          <a:xfrm>
            <a:off x="713227" y="3672852"/>
            <a:ext cx="29739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7" name="Google Shape;967;p116"/>
          <p:cNvSpPr txBox="1"/>
          <p:nvPr>
            <p:ph idx="7" type="subTitle"/>
          </p:nvPr>
        </p:nvSpPr>
        <p:spPr>
          <a:xfrm>
            <a:off x="5456870" y="3314552"/>
            <a:ext cx="22581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968" name="Google Shape;968;p116"/>
          <p:cNvSpPr txBox="1"/>
          <p:nvPr>
            <p:ph idx="8" type="subTitle"/>
          </p:nvPr>
        </p:nvSpPr>
        <p:spPr>
          <a:xfrm>
            <a:off x="5456875" y="3672852"/>
            <a:ext cx="29718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lte and three columns">
  <p:cSld name="CUSTOM_3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17"/>
          <p:cNvSpPr/>
          <p:nvPr/>
        </p:nvSpPr>
        <p:spPr>
          <a:xfrm flipH="1">
            <a:off x="-1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17"/>
          <p:cNvSpPr/>
          <p:nvPr/>
        </p:nvSpPr>
        <p:spPr>
          <a:xfrm>
            <a:off x="6809811" y="538713"/>
            <a:ext cx="1936564" cy="40660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,</a:t>
            </a:r>
          </a:p>
        </p:txBody>
      </p:sp>
      <p:sp>
        <p:nvSpPr>
          <p:cNvPr id="972" name="Google Shape;972;p117"/>
          <p:cNvSpPr txBox="1"/>
          <p:nvPr>
            <p:ph type="title"/>
          </p:nvPr>
        </p:nvSpPr>
        <p:spPr>
          <a:xfrm flipH="1">
            <a:off x="1070027" y="521225"/>
            <a:ext cx="350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73" name="Google Shape;973;p117"/>
          <p:cNvSpPr txBox="1"/>
          <p:nvPr>
            <p:ph idx="1" type="subTitle"/>
          </p:nvPr>
        </p:nvSpPr>
        <p:spPr>
          <a:xfrm flipH="1">
            <a:off x="1070100" y="1289225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4" name="Google Shape;974;p117"/>
          <p:cNvSpPr txBox="1"/>
          <p:nvPr>
            <p:ph idx="2" type="subTitle"/>
          </p:nvPr>
        </p:nvSpPr>
        <p:spPr>
          <a:xfrm flipH="1">
            <a:off x="1069945" y="1649601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5" name="Google Shape;975;p117"/>
          <p:cNvSpPr txBox="1"/>
          <p:nvPr>
            <p:ph idx="3" type="subTitle"/>
          </p:nvPr>
        </p:nvSpPr>
        <p:spPr>
          <a:xfrm flipH="1">
            <a:off x="1070100" y="2394674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6" name="Google Shape;976;p117"/>
          <p:cNvSpPr txBox="1"/>
          <p:nvPr>
            <p:ph idx="4" type="subTitle"/>
          </p:nvPr>
        </p:nvSpPr>
        <p:spPr>
          <a:xfrm flipH="1">
            <a:off x="1069945" y="2755051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7" name="Google Shape;977;p117"/>
          <p:cNvSpPr txBox="1"/>
          <p:nvPr>
            <p:ph idx="5" type="subTitle"/>
          </p:nvPr>
        </p:nvSpPr>
        <p:spPr>
          <a:xfrm flipH="1">
            <a:off x="1070100" y="3500124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8" name="Google Shape;978;p117"/>
          <p:cNvSpPr txBox="1"/>
          <p:nvPr>
            <p:ph idx="6" type="subTitle"/>
          </p:nvPr>
        </p:nvSpPr>
        <p:spPr>
          <a:xfrm flipH="1">
            <a:off x="1069945" y="3860500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18"/>
          <p:cNvSpPr txBox="1"/>
          <p:nvPr>
            <p:ph type="title"/>
          </p:nvPr>
        </p:nvSpPr>
        <p:spPr>
          <a:xfrm>
            <a:off x="5151675" y="3390889"/>
            <a:ext cx="292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b="0" sz="1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981" name="Google Shape;981;p118"/>
          <p:cNvSpPr txBox="1"/>
          <p:nvPr>
            <p:ph idx="1" type="subTitle"/>
          </p:nvPr>
        </p:nvSpPr>
        <p:spPr>
          <a:xfrm>
            <a:off x="4955725" y="1295064"/>
            <a:ext cx="31185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dk1"/>
        </a:solidFill>
      </p:bgPr>
    </p:bg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19"/>
          <p:cNvSpPr txBox="1"/>
          <p:nvPr>
            <p:ph type="title"/>
          </p:nvPr>
        </p:nvSpPr>
        <p:spPr>
          <a:xfrm>
            <a:off x="20523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4" name="Google Shape;984;p119"/>
          <p:cNvSpPr/>
          <p:nvPr/>
        </p:nvSpPr>
        <p:spPr>
          <a:xfrm>
            <a:off x="1069859" y="1273529"/>
            <a:ext cx="827167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985" name="Google Shape;985;p119"/>
          <p:cNvSpPr/>
          <p:nvPr/>
        </p:nvSpPr>
        <p:spPr>
          <a:xfrm>
            <a:off x="7253889" y="1273529"/>
            <a:ext cx="824482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20"/>
          <p:cNvSpPr txBox="1"/>
          <p:nvPr>
            <p:ph type="title"/>
          </p:nvPr>
        </p:nvSpPr>
        <p:spPr>
          <a:xfrm>
            <a:off x="27381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8" name="Google Shape;988;p120"/>
          <p:cNvSpPr/>
          <p:nvPr/>
        </p:nvSpPr>
        <p:spPr>
          <a:xfrm>
            <a:off x="1325528" y="1744734"/>
            <a:ext cx="1667850" cy="16540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Oswald"/>
              </a:rPr>
              <a:t>*</a:t>
            </a: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21"/>
          <p:cNvSpPr txBox="1"/>
          <p:nvPr>
            <p:ph type="title"/>
          </p:nvPr>
        </p:nvSpPr>
        <p:spPr>
          <a:xfrm>
            <a:off x="713225" y="521225"/>
            <a:ext cx="581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1" name="Google Shape;991;p121"/>
          <p:cNvSpPr/>
          <p:nvPr/>
        </p:nvSpPr>
        <p:spPr>
          <a:xfrm>
            <a:off x="6311425" y="457625"/>
            <a:ext cx="2832575" cy="679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Oswald"/>
              </a:rPr>
              <a:t>...</a:t>
            </a: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122"/>
          <p:cNvSpPr txBox="1"/>
          <p:nvPr>
            <p:ph hasCustomPrompt="1" type="title"/>
          </p:nvPr>
        </p:nvSpPr>
        <p:spPr>
          <a:xfrm>
            <a:off x="2291575" y="691900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994" name="Google Shape;994;p122"/>
          <p:cNvSpPr txBox="1"/>
          <p:nvPr>
            <p:ph idx="1" type="subTitle"/>
          </p:nvPr>
        </p:nvSpPr>
        <p:spPr>
          <a:xfrm>
            <a:off x="2291575" y="1360250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995" name="Google Shape;995;p122"/>
          <p:cNvSpPr txBox="1"/>
          <p:nvPr>
            <p:ph hasCustomPrompt="1" idx="2" type="title"/>
          </p:nvPr>
        </p:nvSpPr>
        <p:spPr>
          <a:xfrm>
            <a:off x="2291575" y="1984075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996" name="Google Shape;996;p122"/>
          <p:cNvSpPr txBox="1"/>
          <p:nvPr>
            <p:ph idx="3" type="subTitle"/>
          </p:nvPr>
        </p:nvSpPr>
        <p:spPr>
          <a:xfrm>
            <a:off x="2291575" y="2652425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997" name="Google Shape;997;p122"/>
          <p:cNvSpPr txBox="1"/>
          <p:nvPr>
            <p:ph hasCustomPrompt="1" idx="4" type="title"/>
          </p:nvPr>
        </p:nvSpPr>
        <p:spPr>
          <a:xfrm>
            <a:off x="2291575" y="3276250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998" name="Google Shape;998;p122"/>
          <p:cNvSpPr txBox="1"/>
          <p:nvPr>
            <p:ph idx="5" type="subTitle"/>
          </p:nvPr>
        </p:nvSpPr>
        <p:spPr>
          <a:xfrm>
            <a:off x="2291575" y="3944600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ONLY_1_1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23"/>
          <p:cNvSpPr txBox="1"/>
          <p:nvPr>
            <p:ph type="title"/>
          </p:nvPr>
        </p:nvSpPr>
        <p:spPr>
          <a:xfrm>
            <a:off x="1666200" y="387100"/>
            <a:ext cx="5811600" cy="13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1" name="Google Shape;1001;p123"/>
          <p:cNvSpPr/>
          <p:nvPr/>
        </p:nvSpPr>
        <p:spPr>
          <a:xfrm>
            <a:off x="1083573" y="863771"/>
            <a:ext cx="1057400" cy="33712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1002" name="Google Shape;1002;p123"/>
          <p:cNvSpPr/>
          <p:nvPr/>
        </p:nvSpPr>
        <p:spPr>
          <a:xfrm>
            <a:off x="7376817" y="863771"/>
            <a:ext cx="1053967" cy="33712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  <p:sp>
        <p:nvSpPr>
          <p:cNvPr id="1003" name="Google Shape;1003;p123"/>
          <p:cNvSpPr txBox="1"/>
          <p:nvPr>
            <p:ph idx="1" type="subTitle"/>
          </p:nvPr>
        </p:nvSpPr>
        <p:spPr>
          <a:xfrm>
            <a:off x="2555425" y="1594750"/>
            <a:ext cx="40842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1004" name="Google Shape;1004;p123"/>
          <p:cNvSpPr txBox="1"/>
          <p:nvPr/>
        </p:nvSpPr>
        <p:spPr>
          <a:xfrm>
            <a:off x="3072000" y="3600725"/>
            <a:ext cx="3000000" cy="9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05" name="Google Shape;1005;p123"/>
          <p:cNvSpPr txBox="1"/>
          <p:nvPr>
            <p:ph idx="2" type="subTitle"/>
          </p:nvPr>
        </p:nvSpPr>
        <p:spPr>
          <a:xfrm>
            <a:off x="3327175" y="2746025"/>
            <a:ext cx="2510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bg>
      <p:bgPr>
        <a:solidFill>
          <a:schemeClr val="accen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2900309" y="588807"/>
            <a:ext cx="3601461" cy="4469139"/>
          </a:xfrm>
          <a:custGeom>
            <a:rect b="b" l="l" r="r" t="t"/>
            <a:pathLst>
              <a:path extrusionOk="0" h="20744" w="20693">
                <a:moveTo>
                  <a:pt x="50" y="8912"/>
                </a:moveTo>
                <a:cubicBezTo>
                  <a:pt x="599" y="13351"/>
                  <a:pt x="9033" y="21184"/>
                  <a:pt x="14691" y="20725"/>
                </a:cubicBezTo>
                <a:cubicBezTo>
                  <a:pt x="20349" y="20265"/>
                  <a:pt x="21091" y="11684"/>
                  <a:pt x="20542" y="7246"/>
                </a:cubicBezTo>
                <a:cubicBezTo>
                  <a:pt x="19992" y="2808"/>
                  <a:pt x="14951" y="-416"/>
                  <a:pt x="9293" y="43"/>
                </a:cubicBezTo>
                <a:cubicBezTo>
                  <a:pt x="3636" y="503"/>
                  <a:pt x="-509" y="4474"/>
                  <a:pt x="50" y="89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2195736" y="1310157"/>
            <a:ext cx="5327816" cy="3622236"/>
          </a:xfrm>
          <a:custGeom>
            <a:rect b="b" l="l" r="r" t="t"/>
            <a:pathLst>
              <a:path extrusionOk="0" h="18693" w="19589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1776346" y="1041748"/>
            <a:ext cx="5249070" cy="3609196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5047584" y="85540"/>
            <a:ext cx="985433" cy="889673"/>
          </a:xfrm>
          <a:custGeom>
            <a:rect b="b" l="l" r="r" t="t"/>
            <a:pathLst>
              <a:path extrusionOk="0" h="19060" w="18415">
                <a:moveTo>
                  <a:pt x="1251" y="17706"/>
                </a:moveTo>
                <a:cubicBezTo>
                  <a:pt x="3633" y="20258"/>
                  <a:pt x="13007" y="19180"/>
                  <a:pt x="16737" y="14651"/>
                </a:cubicBezTo>
                <a:cubicBezTo>
                  <a:pt x="20468" y="10087"/>
                  <a:pt x="17145" y="3797"/>
                  <a:pt x="14794" y="1210"/>
                </a:cubicBezTo>
                <a:cubicBezTo>
                  <a:pt x="12411" y="-1342"/>
                  <a:pt x="7458" y="275"/>
                  <a:pt x="3727" y="4804"/>
                </a:cubicBezTo>
                <a:cubicBezTo>
                  <a:pt x="-3" y="9368"/>
                  <a:pt x="-1132" y="15155"/>
                  <a:pt x="1251" y="17706"/>
                </a:cubicBez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1440834" y="3155469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6574160" y="773338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14"/>
          <p:cNvSpPr txBox="1"/>
          <p:nvPr>
            <p:ph type="ctrTitle"/>
          </p:nvPr>
        </p:nvSpPr>
        <p:spPr>
          <a:xfrm>
            <a:off x="2371446" y="1554500"/>
            <a:ext cx="4401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2371446" y="3414257"/>
            <a:ext cx="4401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5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6246186" y="4767263"/>
            <a:ext cx="2269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5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 Slide 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2900309" y="588807"/>
            <a:ext cx="3601461" cy="4469139"/>
          </a:xfrm>
          <a:custGeom>
            <a:rect b="b" l="l" r="r" t="t"/>
            <a:pathLst>
              <a:path extrusionOk="0" h="20744" w="20693">
                <a:moveTo>
                  <a:pt x="50" y="8912"/>
                </a:moveTo>
                <a:cubicBezTo>
                  <a:pt x="599" y="13351"/>
                  <a:pt x="9033" y="21184"/>
                  <a:pt x="14691" y="20725"/>
                </a:cubicBezTo>
                <a:cubicBezTo>
                  <a:pt x="20349" y="20265"/>
                  <a:pt x="21091" y="11684"/>
                  <a:pt x="20542" y="7246"/>
                </a:cubicBezTo>
                <a:cubicBezTo>
                  <a:pt x="19992" y="2808"/>
                  <a:pt x="14951" y="-416"/>
                  <a:pt x="9293" y="43"/>
                </a:cubicBezTo>
                <a:cubicBezTo>
                  <a:pt x="3636" y="503"/>
                  <a:pt x="-509" y="4474"/>
                  <a:pt x="50" y="89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2195736" y="1310157"/>
            <a:ext cx="5327816" cy="3622236"/>
          </a:xfrm>
          <a:custGeom>
            <a:rect b="b" l="l" r="r" t="t"/>
            <a:pathLst>
              <a:path extrusionOk="0" h="18693" w="19589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776346" y="1041748"/>
            <a:ext cx="5249070" cy="3609196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5047584" y="85540"/>
            <a:ext cx="985433" cy="889673"/>
          </a:xfrm>
          <a:custGeom>
            <a:rect b="b" l="l" r="r" t="t"/>
            <a:pathLst>
              <a:path extrusionOk="0" h="19060" w="18415">
                <a:moveTo>
                  <a:pt x="1251" y="17706"/>
                </a:moveTo>
                <a:cubicBezTo>
                  <a:pt x="3633" y="20258"/>
                  <a:pt x="13007" y="19180"/>
                  <a:pt x="16737" y="14651"/>
                </a:cubicBezTo>
                <a:cubicBezTo>
                  <a:pt x="20468" y="10087"/>
                  <a:pt x="17145" y="3797"/>
                  <a:pt x="14794" y="1210"/>
                </a:cubicBezTo>
                <a:cubicBezTo>
                  <a:pt x="12411" y="-1342"/>
                  <a:pt x="7458" y="275"/>
                  <a:pt x="3727" y="4804"/>
                </a:cubicBezTo>
                <a:cubicBezTo>
                  <a:pt x="-3" y="9368"/>
                  <a:pt x="-1132" y="15155"/>
                  <a:pt x="1251" y="17706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1440834" y="3155469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6574160" y="773338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4" name="Google Shape;74;p15"/>
          <p:cNvSpPr txBox="1"/>
          <p:nvPr>
            <p:ph type="ctrTitle"/>
          </p:nvPr>
        </p:nvSpPr>
        <p:spPr>
          <a:xfrm>
            <a:off x="2371446" y="1554500"/>
            <a:ext cx="4401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idx="1" type="subTitle"/>
          </p:nvPr>
        </p:nvSpPr>
        <p:spPr>
          <a:xfrm>
            <a:off x="2371446" y="3414257"/>
            <a:ext cx="4401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5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5"/>
          <p:cNvSpPr txBox="1"/>
          <p:nvPr>
            <p:ph idx="11" type="ftr"/>
          </p:nvPr>
        </p:nvSpPr>
        <p:spPr>
          <a:xfrm>
            <a:off x="6246186" y="4767263"/>
            <a:ext cx="2269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accent5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 Photo">
  <p:cSld name="Section Header w Photo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6247411" y="1"/>
            <a:ext cx="2896590" cy="3138740"/>
          </a:xfrm>
          <a:custGeom>
            <a:rect b="b" l="l" r="r" t="t"/>
            <a:pathLst>
              <a:path extrusionOk="0" h="4184987" w="3862120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542882" y="0"/>
            <a:ext cx="3601119" cy="3013097"/>
          </a:xfrm>
          <a:custGeom>
            <a:rect b="b" l="l" r="r" t="t"/>
            <a:pathLst>
              <a:path extrusionOk="0" h="4017462" w="480149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8548490" y="2900725"/>
            <a:ext cx="595510" cy="887135"/>
          </a:xfrm>
          <a:custGeom>
            <a:rect b="b" l="l" r="r" t="t"/>
            <a:pathLst>
              <a:path extrusionOk="0" h="1182847" w="794014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4788024" y="1236181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7604497" y="3737067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16"/>
          <p:cNvSpPr/>
          <p:nvPr>
            <p:ph idx="2" type="pic"/>
          </p:nvPr>
        </p:nvSpPr>
        <p:spPr>
          <a:xfrm>
            <a:off x="5123539" y="0"/>
            <a:ext cx="4020600" cy="27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82295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628650" y="251147"/>
            <a:ext cx="78867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 Photo (Dark)">
  <p:cSld name="Section Header w Photo (Dark)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ACB2BA"/>
              </a:buClr>
              <a:buSzPts val="1800"/>
              <a:buNone/>
              <a:defRPr sz="1800">
                <a:solidFill>
                  <a:srgbClr val="ACB2BA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6247411" y="1"/>
            <a:ext cx="2896590" cy="3138740"/>
          </a:xfrm>
          <a:custGeom>
            <a:rect b="b" l="l" r="r" t="t"/>
            <a:pathLst>
              <a:path extrusionOk="0" h="4184987" w="3862120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5542882" y="0"/>
            <a:ext cx="3601119" cy="3013097"/>
          </a:xfrm>
          <a:custGeom>
            <a:rect b="b" l="l" r="r" t="t"/>
            <a:pathLst>
              <a:path extrusionOk="0" h="4017462" w="480149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8548490" y="2900725"/>
            <a:ext cx="595510" cy="887135"/>
          </a:xfrm>
          <a:custGeom>
            <a:rect b="b" l="l" r="r" t="t"/>
            <a:pathLst>
              <a:path extrusionOk="0" h="1182847" w="794014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lt2">
              <a:alpha val="6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4788024" y="1236181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lt2">
              <a:alpha val="698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7604497" y="3737067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8"/>
          <p:cNvSpPr/>
          <p:nvPr>
            <p:ph idx="2" type="pic"/>
          </p:nvPr>
        </p:nvSpPr>
        <p:spPr>
          <a:xfrm>
            <a:off x="5123539" y="0"/>
            <a:ext cx="4020600" cy="27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82295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6247411" y="1"/>
            <a:ext cx="2896590" cy="3138740"/>
          </a:xfrm>
          <a:custGeom>
            <a:rect b="b" l="l" r="r" t="t"/>
            <a:pathLst>
              <a:path extrusionOk="0" h="4184987" w="3862120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5542882" y="0"/>
            <a:ext cx="3601119" cy="3013097"/>
          </a:xfrm>
          <a:custGeom>
            <a:rect b="b" l="l" r="r" t="t"/>
            <a:pathLst>
              <a:path extrusionOk="0" h="4017462" w="480149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5123538" y="0"/>
            <a:ext cx="4020463" cy="2731677"/>
          </a:xfrm>
          <a:custGeom>
            <a:rect b="b" l="l" r="r" t="t"/>
            <a:pathLst>
              <a:path extrusionOk="0" h="3642236" w="5360617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8548490" y="2900725"/>
            <a:ext cx="595510" cy="887135"/>
          </a:xfrm>
          <a:custGeom>
            <a:rect b="b" l="l" r="r" t="t"/>
            <a:pathLst>
              <a:path extrusionOk="0" h="1182847" w="794014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4788024" y="1236181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7604497" y="3737067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(Dark)">
  <p:cSld name="Section Header (Dark)">
    <p:bg>
      <p:bgPr>
        <a:solidFill>
          <a:schemeClr val="accen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ACB2BA"/>
              </a:buClr>
              <a:buSzPts val="1800"/>
              <a:buNone/>
              <a:defRPr sz="1800">
                <a:solidFill>
                  <a:srgbClr val="ACB2BA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6247411" y="1"/>
            <a:ext cx="2896590" cy="3138740"/>
          </a:xfrm>
          <a:custGeom>
            <a:rect b="b" l="l" r="r" t="t"/>
            <a:pathLst>
              <a:path extrusionOk="0" h="4184987" w="3862120">
                <a:moveTo>
                  <a:pt x="72632" y="0"/>
                </a:moveTo>
                <a:lnTo>
                  <a:pt x="3862120" y="0"/>
                </a:lnTo>
                <a:lnTo>
                  <a:pt x="3862120" y="4018645"/>
                </a:lnTo>
                <a:lnTo>
                  <a:pt x="3849798" y="4027418"/>
                </a:lnTo>
                <a:cubicBezTo>
                  <a:pt x="3719683" y="4109955"/>
                  <a:pt x="3573386" y="4162923"/>
                  <a:pt x="3409263" y="4179440"/>
                </a:cubicBezTo>
                <a:cubicBezTo>
                  <a:pt x="2096287" y="4311293"/>
                  <a:pt x="139121" y="2061203"/>
                  <a:pt x="11722" y="786066"/>
                </a:cubicBezTo>
                <a:cubicBezTo>
                  <a:pt x="-12601" y="547032"/>
                  <a:pt x="1454" y="312714"/>
                  <a:pt x="49002" y="8887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5542882" y="0"/>
            <a:ext cx="3601119" cy="3013097"/>
          </a:xfrm>
          <a:custGeom>
            <a:rect b="b" l="l" r="r" t="t"/>
            <a:pathLst>
              <a:path extrusionOk="0" h="4017462" w="4801492">
                <a:moveTo>
                  <a:pt x="2063453" y="0"/>
                </a:moveTo>
                <a:lnTo>
                  <a:pt x="4801492" y="0"/>
                </a:lnTo>
                <a:lnTo>
                  <a:pt x="4801492" y="3620618"/>
                </a:lnTo>
                <a:lnTo>
                  <a:pt x="4540736" y="3716067"/>
                </a:lnTo>
                <a:cubicBezTo>
                  <a:pt x="4233752" y="3819100"/>
                  <a:pt x="3933647" y="3892546"/>
                  <a:pt x="3663094" y="3936581"/>
                </a:cubicBezTo>
                <a:cubicBezTo>
                  <a:pt x="2220509" y="4171435"/>
                  <a:pt x="473668" y="3898601"/>
                  <a:pt x="88907" y="3068732"/>
                </a:cubicBezTo>
                <a:cubicBezTo>
                  <a:pt x="-310361" y="2209732"/>
                  <a:pt x="694404" y="899190"/>
                  <a:pt x="1919217" y="89093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5123538" y="0"/>
            <a:ext cx="4020463" cy="2731677"/>
          </a:xfrm>
          <a:custGeom>
            <a:rect b="b" l="l" r="r" t="t"/>
            <a:pathLst>
              <a:path extrusionOk="0" h="3642236" w="5360617">
                <a:moveTo>
                  <a:pt x="320472" y="0"/>
                </a:moveTo>
                <a:lnTo>
                  <a:pt x="5360617" y="0"/>
                </a:lnTo>
                <a:lnTo>
                  <a:pt x="5360617" y="3227025"/>
                </a:lnTo>
                <a:lnTo>
                  <a:pt x="5351732" y="3232995"/>
                </a:lnTo>
                <a:cubicBezTo>
                  <a:pt x="4933670" y="3488463"/>
                  <a:pt x="4475851" y="3642236"/>
                  <a:pt x="4028504" y="3642236"/>
                </a:cubicBezTo>
                <a:cubicBezTo>
                  <a:pt x="2596996" y="3642236"/>
                  <a:pt x="0" y="2067594"/>
                  <a:pt x="0" y="624863"/>
                </a:cubicBezTo>
                <a:cubicBezTo>
                  <a:pt x="0" y="354352"/>
                  <a:pt x="105767" y="161846"/>
                  <a:pt x="286013" y="23255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8548490" y="2900725"/>
            <a:ext cx="595510" cy="887135"/>
          </a:xfrm>
          <a:custGeom>
            <a:rect b="b" l="l" r="r" t="t"/>
            <a:pathLst>
              <a:path extrusionOk="0" h="1182847" w="794014">
                <a:moveTo>
                  <a:pt x="794014" y="0"/>
                </a:moveTo>
                <a:lnTo>
                  <a:pt x="794014" y="1127001"/>
                </a:lnTo>
                <a:lnTo>
                  <a:pt x="772413" y="1134386"/>
                </a:lnTo>
                <a:cubicBezTo>
                  <a:pt x="496558" y="1208896"/>
                  <a:pt x="195467" y="1197878"/>
                  <a:pt x="89247" y="1098613"/>
                </a:cubicBezTo>
                <a:cubicBezTo>
                  <a:pt x="-80777" y="939851"/>
                  <a:pt x="-224" y="579696"/>
                  <a:pt x="265906" y="295654"/>
                </a:cubicBezTo>
                <a:cubicBezTo>
                  <a:pt x="399007" y="154723"/>
                  <a:pt x="553905" y="59098"/>
                  <a:pt x="696781" y="18560"/>
                </a:cubicBezTo>
                <a:close/>
              </a:path>
            </a:pathLst>
          </a:custGeom>
          <a:solidFill>
            <a:schemeClr val="lt2">
              <a:alpha val="6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9" name="Google Shape;129;p20"/>
          <p:cNvSpPr/>
          <p:nvPr/>
        </p:nvSpPr>
        <p:spPr>
          <a:xfrm>
            <a:off x="4788024" y="1236181"/>
            <a:ext cx="656723" cy="66910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lt2">
              <a:alpha val="698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7604497" y="3737067"/>
            <a:ext cx="453359" cy="4318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w Number (Dark)">
  <p:cSld name="Title and Content w Number (Dark)">
    <p:bg>
      <p:bgPr>
        <a:solidFill>
          <a:schemeClr val="accen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2193952" y="102394"/>
            <a:ext cx="63213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ED9E5"/>
              </a:buClr>
              <a:buSzPts val="3300"/>
              <a:buFont typeface="Calibri"/>
              <a:buNone/>
              <a:defRPr sz="3300">
                <a:solidFill>
                  <a:srgbClr val="DED9E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628650" y="1545636"/>
            <a:ext cx="78867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4000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ED9E5"/>
              </a:buClr>
              <a:buSzPts val="2700"/>
              <a:buFont typeface="Calibri"/>
              <a:buChar char="•"/>
              <a:defRPr sz="2700">
                <a:solidFill>
                  <a:srgbClr val="DED9E5"/>
                </a:solidFill>
              </a:defRPr>
            </a:lvl1pPr>
            <a:lvl2pPr indent="-3810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DED9E5"/>
              </a:buClr>
              <a:buSzPts val="2400"/>
              <a:buFont typeface="Calibri"/>
              <a:buChar char="•"/>
              <a:defRPr sz="2400">
                <a:solidFill>
                  <a:srgbClr val="DED9E5"/>
                </a:solidFill>
              </a:defRPr>
            </a:lvl2pPr>
            <a:lvl3pPr indent="-36195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DED9E5"/>
              </a:buClr>
              <a:buSzPts val="2100"/>
              <a:buFont typeface="Calibri"/>
              <a:buChar char="•"/>
              <a:defRPr sz="2100">
                <a:solidFill>
                  <a:srgbClr val="DED9E5"/>
                </a:solidFill>
              </a:defRPr>
            </a:lvl3pPr>
            <a:lvl4pPr indent="-3429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DED9E5"/>
              </a:buClr>
              <a:buSzPts val="1800"/>
              <a:buFont typeface="Calibri"/>
              <a:buChar char="•"/>
              <a:defRPr sz="1800">
                <a:solidFill>
                  <a:srgbClr val="DED9E5"/>
                </a:solidFill>
              </a:defRPr>
            </a:lvl4pPr>
            <a:lvl5pPr indent="-3429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DED9E5"/>
              </a:buClr>
              <a:buSzPts val="1800"/>
              <a:buFont typeface="Calibri"/>
              <a:buChar char="•"/>
              <a:defRPr sz="1800">
                <a:solidFill>
                  <a:srgbClr val="DED9E5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646333" y="-1554"/>
            <a:ext cx="898393" cy="1041881"/>
          </a:xfrm>
          <a:custGeom>
            <a:rect b="b" l="l" r="r" t="t"/>
            <a:pathLst>
              <a:path extrusionOk="0" h="1389174" w="1197858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470595" y="105400"/>
            <a:ext cx="1329065" cy="903573"/>
          </a:xfrm>
          <a:custGeom>
            <a:rect b="b" l="l" r="r" t="t"/>
            <a:pathLst>
              <a:path extrusionOk="0" h="18693" w="19589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9" name="Google Shape;139;p21"/>
          <p:cNvSpPr/>
          <p:nvPr/>
        </p:nvSpPr>
        <p:spPr>
          <a:xfrm>
            <a:off x="365976" y="38444"/>
            <a:ext cx="1309392" cy="900316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667280" y="1051771"/>
            <a:ext cx="163823" cy="166912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1711043" y="105400"/>
            <a:ext cx="113100" cy="1077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658915" y="105967"/>
            <a:ext cx="8724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 b="1" sz="4100"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w Number">
  <p:cSld name="Title and Content w Number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2193952" y="102394"/>
            <a:ext cx="63213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628650" y="1545636"/>
            <a:ext cx="7886700" cy="30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4000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Calibri"/>
              <a:buChar char="•"/>
              <a:defRPr sz="2700"/>
            </a:lvl1pPr>
            <a:lvl2pPr indent="-3810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Char char="•"/>
              <a:defRPr sz="2400"/>
            </a:lvl2pPr>
            <a:lvl3pPr indent="-36195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Calibri"/>
              <a:buChar char="•"/>
              <a:defRPr sz="2100"/>
            </a:lvl3pPr>
            <a:lvl4pPr indent="-3429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•"/>
              <a:defRPr sz="1800"/>
            </a:lvl4pPr>
            <a:lvl5pPr indent="-3429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•"/>
              <a:defRPr sz="1800"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7" name="Google Shape;147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646333" y="-1554"/>
            <a:ext cx="898393" cy="1041881"/>
          </a:xfrm>
          <a:custGeom>
            <a:rect b="b" l="l" r="r" t="t"/>
            <a:pathLst>
              <a:path extrusionOk="0" h="1389174" w="1197858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470595" y="105400"/>
            <a:ext cx="1329065" cy="903573"/>
          </a:xfrm>
          <a:custGeom>
            <a:rect b="b" l="l" r="r" t="t"/>
            <a:pathLst>
              <a:path extrusionOk="0" h="18693" w="19589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365976" y="38444"/>
            <a:ext cx="1309392" cy="900316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667280" y="1051771"/>
            <a:ext cx="163823" cy="166912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1711043" y="105400"/>
            <a:ext cx="113100" cy="1077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4" name="Google Shape;154;p22"/>
          <p:cNvSpPr txBox="1"/>
          <p:nvPr>
            <p:ph idx="2" type="body"/>
          </p:nvPr>
        </p:nvSpPr>
        <p:spPr>
          <a:xfrm>
            <a:off x="658915" y="105967"/>
            <a:ext cx="8724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 b="1" sz="4100"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628650" y="251147"/>
            <a:ext cx="78867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 w Photo">
  <p:cSld name="Section Header 2 w Photo">
    <p:bg>
      <p:bgPr>
        <a:solidFill>
          <a:schemeClr val="accen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623888" y="32815"/>
            <a:ext cx="78867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Calibri"/>
              <a:buNone/>
              <a:defRPr sz="4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623888" y="951322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  <a:defRPr sz="1800">
                <a:solidFill>
                  <a:srgbClr val="D8D8D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3655800" y="735423"/>
            <a:ext cx="4002914" cy="4408076"/>
          </a:xfrm>
          <a:custGeom>
            <a:rect b="b" l="l" r="r" t="t"/>
            <a:pathLst>
              <a:path extrusionOk="0" h="5877435" w="5337219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9" name="Google Shape;169;p24"/>
          <p:cNvSpPr/>
          <p:nvPr/>
        </p:nvSpPr>
        <p:spPr>
          <a:xfrm>
            <a:off x="2872727" y="1537345"/>
            <a:ext cx="5921672" cy="3606153"/>
          </a:xfrm>
          <a:custGeom>
            <a:rect b="b" l="l" r="r" t="t"/>
            <a:pathLst>
              <a:path extrusionOk="0" h="4808204" w="7895563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0" name="Google Shape;170;p24"/>
          <p:cNvSpPr/>
          <p:nvPr/>
        </p:nvSpPr>
        <p:spPr>
          <a:xfrm>
            <a:off x="2033718" y="3588343"/>
            <a:ext cx="729973" cy="74371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lt2">
              <a:alpha val="149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7739316" y="940649"/>
            <a:ext cx="503908" cy="479953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2" name="Google Shape;172;p24"/>
          <p:cNvSpPr/>
          <p:nvPr>
            <p:ph idx="2" type="pic"/>
          </p:nvPr>
        </p:nvSpPr>
        <p:spPr>
          <a:xfrm>
            <a:off x="2406633" y="1238932"/>
            <a:ext cx="5834400" cy="390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34275" lIns="68575" spcFirstLastPara="1" rIns="68575" wrap="square" tIns="1234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Big Letters">
  <p:cSld name="Section Header - Big Letter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623888" y="1282304"/>
            <a:ext cx="41640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0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600"/>
              <a:buFont typeface="Calibri"/>
              <a:buNone/>
              <a:defRPr sz="86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9" name="Google Shape;179;p25"/>
          <p:cNvGrpSpPr/>
          <p:nvPr/>
        </p:nvGrpSpPr>
        <p:grpSpPr>
          <a:xfrm>
            <a:off x="3924071" y="-1"/>
            <a:ext cx="5220203" cy="4995981"/>
            <a:chOff x="6384032" y="0"/>
            <a:chExt cx="5807969" cy="5558502"/>
          </a:xfrm>
        </p:grpSpPr>
        <p:sp>
          <p:nvSpPr>
            <p:cNvPr id="180" name="Google Shape;180;p25"/>
            <p:cNvSpPr/>
            <p:nvPr/>
          </p:nvSpPr>
          <p:spPr>
            <a:xfrm>
              <a:off x="8329881" y="1"/>
              <a:ext cx="3862120" cy="4184987"/>
            </a:xfrm>
            <a:custGeom>
              <a:rect b="b" l="l" r="r" t="t"/>
              <a:pathLst>
                <a:path extrusionOk="0" h="4184987" w="3862120">
                  <a:moveTo>
                    <a:pt x="72632" y="0"/>
                  </a:moveTo>
                  <a:lnTo>
                    <a:pt x="3862120" y="0"/>
                  </a:lnTo>
                  <a:lnTo>
                    <a:pt x="3862120" y="4018645"/>
                  </a:lnTo>
                  <a:lnTo>
                    <a:pt x="3849798" y="4027418"/>
                  </a:lnTo>
                  <a:cubicBezTo>
                    <a:pt x="3719683" y="4109955"/>
                    <a:pt x="3573386" y="4162923"/>
                    <a:pt x="3409263" y="4179440"/>
                  </a:cubicBezTo>
                  <a:cubicBezTo>
                    <a:pt x="2096287" y="4311293"/>
                    <a:pt x="139121" y="2061203"/>
                    <a:pt x="11722" y="786066"/>
                  </a:cubicBezTo>
                  <a:cubicBezTo>
                    <a:pt x="-12601" y="547032"/>
                    <a:pt x="1454" y="312714"/>
                    <a:pt x="49002" y="888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1" name="Google Shape;181;p25"/>
            <p:cNvSpPr/>
            <p:nvPr/>
          </p:nvSpPr>
          <p:spPr>
            <a:xfrm>
              <a:off x="7390509" y="0"/>
              <a:ext cx="4801492" cy="4017462"/>
            </a:xfrm>
            <a:custGeom>
              <a:rect b="b" l="l" r="r" t="t"/>
              <a:pathLst>
                <a:path extrusionOk="0" h="4017462" w="4801492">
                  <a:moveTo>
                    <a:pt x="2063453" y="0"/>
                  </a:moveTo>
                  <a:lnTo>
                    <a:pt x="4801492" y="0"/>
                  </a:lnTo>
                  <a:lnTo>
                    <a:pt x="4801492" y="3620618"/>
                  </a:lnTo>
                  <a:lnTo>
                    <a:pt x="4540736" y="3716067"/>
                  </a:lnTo>
                  <a:cubicBezTo>
                    <a:pt x="4233752" y="3819100"/>
                    <a:pt x="3933647" y="3892546"/>
                    <a:pt x="3663094" y="3936581"/>
                  </a:cubicBezTo>
                  <a:cubicBezTo>
                    <a:pt x="2220509" y="4171435"/>
                    <a:pt x="473668" y="3898601"/>
                    <a:pt x="88907" y="3068732"/>
                  </a:cubicBezTo>
                  <a:cubicBezTo>
                    <a:pt x="-310361" y="2209732"/>
                    <a:pt x="694404" y="899190"/>
                    <a:pt x="1919217" y="89093"/>
                  </a:cubicBezTo>
                  <a:close/>
                </a:path>
              </a:pathLst>
            </a:custGeom>
            <a:solidFill>
              <a:srgbClr val="8DB1C4">
                <a:alpha val="80000"/>
              </a:srgbClr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6831384" y="0"/>
              <a:ext cx="5360617" cy="3642236"/>
            </a:xfrm>
            <a:custGeom>
              <a:rect b="b" l="l" r="r" t="t"/>
              <a:pathLst>
                <a:path extrusionOk="0" h="3642236" w="5360617">
                  <a:moveTo>
                    <a:pt x="320472" y="0"/>
                  </a:moveTo>
                  <a:lnTo>
                    <a:pt x="5360617" y="0"/>
                  </a:lnTo>
                  <a:lnTo>
                    <a:pt x="5360617" y="3227025"/>
                  </a:lnTo>
                  <a:lnTo>
                    <a:pt x="5351732" y="3232995"/>
                  </a:lnTo>
                  <a:cubicBezTo>
                    <a:pt x="4933670" y="3488463"/>
                    <a:pt x="4475851" y="3642236"/>
                    <a:pt x="4028504" y="3642236"/>
                  </a:cubicBezTo>
                  <a:cubicBezTo>
                    <a:pt x="2596996" y="3642236"/>
                    <a:pt x="0" y="2067594"/>
                    <a:pt x="0" y="624863"/>
                  </a:cubicBezTo>
                  <a:cubicBezTo>
                    <a:pt x="0" y="354352"/>
                    <a:pt x="105767" y="161846"/>
                    <a:pt x="286013" y="23255"/>
                  </a:cubicBez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11397987" y="3867634"/>
              <a:ext cx="794014" cy="1182847"/>
            </a:xfrm>
            <a:custGeom>
              <a:rect b="b" l="l" r="r" t="t"/>
              <a:pathLst>
                <a:path extrusionOk="0" h="1182847" w="794014">
                  <a:moveTo>
                    <a:pt x="794014" y="0"/>
                  </a:moveTo>
                  <a:lnTo>
                    <a:pt x="794014" y="1127001"/>
                  </a:lnTo>
                  <a:lnTo>
                    <a:pt x="772413" y="1134386"/>
                  </a:lnTo>
                  <a:cubicBezTo>
                    <a:pt x="496558" y="1208896"/>
                    <a:pt x="195467" y="1197878"/>
                    <a:pt x="89247" y="1098613"/>
                  </a:cubicBezTo>
                  <a:cubicBezTo>
                    <a:pt x="-80777" y="939851"/>
                    <a:pt x="-224" y="579696"/>
                    <a:pt x="265906" y="295654"/>
                  </a:cubicBezTo>
                  <a:cubicBezTo>
                    <a:pt x="399007" y="154723"/>
                    <a:pt x="553905" y="59098"/>
                    <a:pt x="696781" y="18560"/>
                  </a:cubicBez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6384032" y="1648242"/>
              <a:ext cx="875662" cy="892138"/>
            </a:xfrm>
            <a:custGeom>
              <a:rect b="b" l="l" r="r" t="t"/>
              <a:pathLst>
                <a:path extrusionOk="0" h="18770" w="19088">
                  <a:moveTo>
                    <a:pt x="18567" y="15982"/>
                  </a:moveTo>
                  <a:cubicBezTo>
                    <a:pt x="20371" y="12782"/>
                    <a:pt x="17299" y="3276"/>
                    <a:pt x="12326" y="688"/>
                  </a:cubicBezTo>
                  <a:cubicBezTo>
                    <a:pt x="7352" y="-1900"/>
                    <a:pt x="2379" y="3418"/>
                    <a:pt x="575" y="6665"/>
                  </a:cubicBezTo>
                  <a:cubicBezTo>
                    <a:pt x="-1229" y="9865"/>
                    <a:pt x="1355" y="14571"/>
                    <a:pt x="6329" y="17159"/>
                  </a:cubicBezTo>
                  <a:cubicBezTo>
                    <a:pt x="11253" y="19700"/>
                    <a:pt x="16763" y="19182"/>
                    <a:pt x="18567" y="159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10139329" y="4982756"/>
              <a:ext cx="604479" cy="575746"/>
            </a:xfrm>
            <a:custGeom>
              <a:rect b="b" l="l" r="r" t="t"/>
              <a:pathLst>
                <a:path extrusionOk="0" h="18783" w="19202">
                  <a:moveTo>
                    <a:pt x="402" y="2508"/>
                  </a:moveTo>
                  <a:cubicBezTo>
                    <a:pt x="-1232" y="5646"/>
                    <a:pt x="2321" y="15132"/>
                    <a:pt x="7365" y="17978"/>
                  </a:cubicBezTo>
                  <a:cubicBezTo>
                    <a:pt x="12410" y="20751"/>
                    <a:pt x="17100" y="15716"/>
                    <a:pt x="18734" y="12651"/>
                  </a:cubicBezTo>
                  <a:cubicBezTo>
                    <a:pt x="20368" y="9513"/>
                    <a:pt x="17597" y="4770"/>
                    <a:pt x="12481" y="1997"/>
                  </a:cubicBezTo>
                  <a:cubicBezTo>
                    <a:pt x="7436" y="-849"/>
                    <a:pt x="2036" y="-630"/>
                    <a:pt x="402" y="25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chemeClr val="accen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88" name="Google Shape;188;p26"/>
          <p:cNvGrpSpPr/>
          <p:nvPr/>
        </p:nvGrpSpPr>
        <p:grpSpPr>
          <a:xfrm>
            <a:off x="31464" y="465526"/>
            <a:ext cx="9077133" cy="4678032"/>
            <a:chOff x="695401" y="1241443"/>
            <a:chExt cx="10898227" cy="5616559"/>
          </a:xfrm>
        </p:grpSpPr>
        <p:sp>
          <p:nvSpPr>
            <p:cNvPr id="189" name="Google Shape;189;p26"/>
            <p:cNvSpPr/>
            <p:nvPr/>
          </p:nvSpPr>
          <p:spPr>
            <a:xfrm>
              <a:off x="1490608" y="1750568"/>
              <a:ext cx="10103020" cy="5107432"/>
            </a:xfrm>
            <a:custGeom>
              <a:rect b="b" l="l" r="r" t="t"/>
              <a:pathLst>
                <a:path extrusionOk="0" h="5107432" w="10103020">
                  <a:moveTo>
                    <a:pt x="6871207" y="1379"/>
                  </a:moveTo>
                  <a:cubicBezTo>
                    <a:pt x="9201349" y="-49256"/>
                    <a:pt x="9924407" y="1306731"/>
                    <a:pt x="10061003" y="2144415"/>
                  </a:cubicBezTo>
                  <a:cubicBezTo>
                    <a:pt x="10257314" y="3348198"/>
                    <a:pt x="9746101" y="4316998"/>
                    <a:pt x="8937022" y="5053985"/>
                  </a:cubicBezTo>
                  <a:lnTo>
                    <a:pt x="8872567" y="5107432"/>
                  </a:lnTo>
                  <a:lnTo>
                    <a:pt x="13161" y="5107432"/>
                  </a:lnTo>
                  <a:lnTo>
                    <a:pt x="3817" y="5033897"/>
                  </a:lnTo>
                  <a:cubicBezTo>
                    <a:pt x="-110911" y="3389245"/>
                    <a:pt x="2382588" y="1054048"/>
                    <a:pt x="4513496" y="417007"/>
                  </a:cubicBezTo>
                  <a:cubicBezTo>
                    <a:pt x="5440331" y="140015"/>
                    <a:pt x="6218767" y="15557"/>
                    <a:pt x="6871207" y="1379"/>
                  </a:cubicBezTo>
                  <a:close/>
                </a:path>
              </a:pathLst>
            </a:custGeom>
            <a:solidFill>
              <a:srgbClr val="8DB1C4">
                <a:alpha val="80000"/>
              </a:srgbClr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300"/>
                <a:buFont typeface="Calibri"/>
                <a:buNone/>
              </a:pPr>
              <a:r>
                <a:t/>
              </a:r>
              <a:endParaRPr b="0" i="0" sz="23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695401" y="1241443"/>
              <a:ext cx="9953877" cy="5616559"/>
            </a:xfrm>
            <a:custGeom>
              <a:rect b="b" l="l" r="r" t="t"/>
              <a:pathLst>
                <a:path extrusionOk="0" h="5616559" w="9953877">
                  <a:moveTo>
                    <a:pt x="8316277" y="1305"/>
                  </a:moveTo>
                  <a:cubicBezTo>
                    <a:pt x="9547873" y="44247"/>
                    <a:pt x="9953877" y="1142193"/>
                    <a:pt x="9953877" y="2552872"/>
                  </a:cubicBezTo>
                  <a:cubicBezTo>
                    <a:pt x="9953877" y="3578820"/>
                    <a:pt x="9406759" y="4651671"/>
                    <a:pt x="8605150" y="5468034"/>
                  </a:cubicBezTo>
                  <a:lnTo>
                    <a:pt x="8447294" y="5616559"/>
                  </a:lnTo>
                  <a:lnTo>
                    <a:pt x="2330142" y="5616559"/>
                  </a:lnTo>
                  <a:lnTo>
                    <a:pt x="2101259" y="5468034"/>
                  </a:lnTo>
                  <a:cubicBezTo>
                    <a:pt x="923384" y="4651671"/>
                    <a:pt x="0" y="3578820"/>
                    <a:pt x="0" y="2552872"/>
                  </a:cubicBezTo>
                  <a:cubicBezTo>
                    <a:pt x="0" y="500976"/>
                    <a:pt x="4278785" y="1604796"/>
                    <a:pt x="6085691" y="666388"/>
                  </a:cubicBezTo>
                  <a:cubicBezTo>
                    <a:pt x="7026067" y="180244"/>
                    <a:pt x="7756460" y="-18214"/>
                    <a:pt x="8316277" y="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737573" y="1491539"/>
            <a:ext cx="7128900" cy="27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3026756" y="4410679"/>
            <a:ext cx="25506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3" name="Google Shape;193;p26"/>
          <p:cNvSpPr/>
          <p:nvPr/>
        </p:nvSpPr>
        <p:spPr>
          <a:xfrm>
            <a:off x="227422" y="1216123"/>
            <a:ext cx="786998" cy="80185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26"/>
          <p:cNvSpPr/>
          <p:nvPr/>
        </p:nvSpPr>
        <p:spPr>
          <a:xfrm rot="10800000">
            <a:off x="1115600" y="1232795"/>
            <a:ext cx="543321" cy="517472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5" name="Google Shape;195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lt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rtl="0" algn="r">
              <a:spcBef>
                <a:spcPts val="0"/>
              </a:spcBef>
              <a:buNone/>
              <a:defRPr sz="9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628650" y="251147"/>
            <a:ext cx="78867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628650" y="1167594"/>
            <a:ext cx="7886700" cy="3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ection Header">
  <p:cSld name="2_Section Header">
    <p:bg>
      <p:bgPr>
        <a:solidFill>
          <a:schemeClr val="accen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623888" y="32815"/>
            <a:ext cx="78867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Calibri"/>
              <a:buNone/>
              <a:defRPr sz="4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623888" y="951322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  <a:defRPr sz="1800">
                <a:solidFill>
                  <a:srgbClr val="D8D8D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7" name="Google Shape;207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28"/>
          <p:cNvSpPr/>
          <p:nvPr/>
        </p:nvSpPr>
        <p:spPr>
          <a:xfrm>
            <a:off x="3655800" y="735423"/>
            <a:ext cx="4002914" cy="4408076"/>
          </a:xfrm>
          <a:custGeom>
            <a:rect b="b" l="l" r="r" t="t"/>
            <a:pathLst>
              <a:path extrusionOk="0" h="5877435" w="5337219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0" name="Google Shape;210;p28"/>
          <p:cNvSpPr/>
          <p:nvPr/>
        </p:nvSpPr>
        <p:spPr>
          <a:xfrm>
            <a:off x="2872727" y="1537345"/>
            <a:ext cx="5921672" cy="3606153"/>
          </a:xfrm>
          <a:custGeom>
            <a:rect b="b" l="l" r="r" t="t"/>
            <a:pathLst>
              <a:path extrusionOk="0" h="4808204" w="7895563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1" name="Google Shape;211;p28"/>
          <p:cNvSpPr/>
          <p:nvPr/>
        </p:nvSpPr>
        <p:spPr>
          <a:xfrm>
            <a:off x="2406633" y="1238981"/>
            <a:ext cx="5834268" cy="4011588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2" name="Google Shape;212;p28"/>
          <p:cNvSpPr/>
          <p:nvPr/>
        </p:nvSpPr>
        <p:spPr>
          <a:xfrm>
            <a:off x="7739316" y="940649"/>
            <a:ext cx="503908" cy="479953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3" name="Google Shape;213;p28"/>
          <p:cNvSpPr/>
          <p:nvPr/>
        </p:nvSpPr>
        <p:spPr>
          <a:xfrm>
            <a:off x="2033718" y="3588343"/>
            <a:ext cx="729973" cy="74371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lt2">
              <a:alpha val="149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 w Photo (bis)">
  <p:cSld name="Section Header 2 w Photo (bis)">
    <p:bg>
      <p:bgPr>
        <a:solidFill>
          <a:schemeClr val="accen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623888" y="304432"/>
            <a:ext cx="78867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Calibri"/>
              <a:buNone/>
              <a:defRPr sz="4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623888" y="122293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8D8D8"/>
              </a:buClr>
              <a:buSzPts val="1800"/>
              <a:buNone/>
              <a:defRPr sz="1800">
                <a:solidFill>
                  <a:srgbClr val="D8D8D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8" name="Google Shape;218;p2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9" name="Google Shape;219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3655800" y="735423"/>
            <a:ext cx="4002914" cy="4408076"/>
          </a:xfrm>
          <a:custGeom>
            <a:rect b="b" l="l" r="r" t="t"/>
            <a:pathLst>
              <a:path extrusionOk="0" h="5877435" w="5337219">
                <a:moveTo>
                  <a:pt x="2668564" y="4"/>
                </a:moveTo>
                <a:cubicBezTo>
                  <a:pt x="4014395" y="-2472"/>
                  <a:pt x="5165470" y="985268"/>
                  <a:pt x="5298463" y="2313679"/>
                </a:cubicBezTo>
                <a:cubicBezTo>
                  <a:pt x="5395814" y="3287847"/>
                  <a:pt x="5335779" y="4887236"/>
                  <a:pt x="4814532" y="5839447"/>
                </a:cubicBezTo>
                <a:lnTo>
                  <a:pt x="4792182" y="5877435"/>
                </a:lnTo>
                <a:lnTo>
                  <a:pt x="2010121" y="5877435"/>
                </a:lnTo>
                <a:lnTo>
                  <a:pt x="1990508" y="5861996"/>
                </a:lnTo>
                <a:cubicBezTo>
                  <a:pt x="984465" y="5040513"/>
                  <a:pt x="101529" y="3731409"/>
                  <a:pt x="13028" y="2845602"/>
                </a:cubicBezTo>
                <a:cubicBezTo>
                  <a:pt x="-131154" y="1428631"/>
                  <a:pt x="937953" y="160764"/>
                  <a:pt x="2397045" y="13894"/>
                </a:cubicBezTo>
                <a:cubicBezTo>
                  <a:pt x="2488255" y="4735"/>
                  <a:pt x="2578842" y="169"/>
                  <a:pt x="2668564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1" name="Google Shape;221;p29"/>
          <p:cNvSpPr/>
          <p:nvPr/>
        </p:nvSpPr>
        <p:spPr>
          <a:xfrm>
            <a:off x="2872727" y="1537345"/>
            <a:ext cx="5921672" cy="3606153"/>
          </a:xfrm>
          <a:custGeom>
            <a:rect b="b" l="l" r="r" t="t"/>
            <a:pathLst>
              <a:path extrusionOk="0" h="4808204" w="7895563">
                <a:moveTo>
                  <a:pt x="5369884" y="1078"/>
                </a:moveTo>
                <a:cubicBezTo>
                  <a:pt x="7190903" y="-38494"/>
                  <a:pt x="7755976" y="1021217"/>
                  <a:pt x="7862727" y="1675871"/>
                </a:cubicBezTo>
                <a:cubicBezTo>
                  <a:pt x="8103812" y="3154214"/>
                  <a:pt x="6979491" y="4179076"/>
                  <a:pt x="5732088" y="4760070"/>
                </a:cubicBezTo>
                <a:lnTo>
                  <a:pt x="5620342" y="4808204"/>
                </a:lnTo>
                <a:lnTo>
                  <a:pt x="549240" y="4808204"/>
                </a:lnTo>
                <a:lnTo>
                  <a:pt x="486839" y="4767416"/>
                </a:lnTo>
                <a:cubicBezTo>
                  <a:pt x="312414" y="4637640"/>
                  <a:pt x="179004" y="4486459"/>
                  <a:pt x="98819" y="4313512"/>
                </a:cubicBezTo>
                <a:cubicBezTo>
                  <a:pt x="-492886" y="3040495"/>
                  <a:pt x="1689731" y="875246"/>
                  <a:pt x="3527321" y="325893"/>
                </a:cubicBezTo>
                <a:cubicBezTo>
                  <a:pt x="4251648" y="109422"/>
                  <a:pt x="4859999" y="12158"/>
                  <a:pt x="5369884" y="1078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2033718" y="3588343"/>
            <a:ext cx="729973" cy="743714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lt2">
              <a:alpha val="149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7739316" y="940649"/>
            <a:ext cx="503908" cy="479953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4" name="Google Shape;224;p29"/>
          <p:cNvSpPr/>
          <p:nvPr>
            <p:ph idx="2" type="pic"/>
          </p:nvPr>
        </p:nvSpPr>
        <p:spPr>
          <a:xfrm>
            <a:off x="2406633" y="1238932"/>
            <a:ext cx="5834400" cy="390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34275" lIns="68575" spcFirstLastPara="1" rIns="68575" wrap="square" tIns="1234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 Numbers">
  <p:cSld name="Title Only w Numbers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title"/>
          </p:nvPr>
        </p:nvSpPr>
        <p:spPr>
          <a:xfrm>
            <a:off x="2193952" y="102394"/>
            <a:ext cx="63213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" name="Google Shape;228;p3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0"/>
          <p:cNvSpPr/>
          <p:nvPr/>
        </p:nvSpPr>
        <p:spPr>
          <a:xfrm>
            <a:off x="646333" y="-1554"/>
            <a:ext cx="898393" cy="1041881"/>
          </a:xfrm>
          <a:custGeom>
            <a:rect b="b" l="l" r="r" t="t"/>
            <a:pathLst>
              <a:path extrusionOk="0" h="1389174" w="1197858">
                <a:moveTo>
                  <a:pt x="272811" y="0"/>
                </a:moveTo>
                <a:lnTo>
                  <a:pt x="924678" y="0"/>
                </a:lnTo>
                <a:lnTo>
                  <a:pt x="974454" y="32247"/>
                </a:lnTo>
                <a:cubicBezTo>
                  <a:pt x="1092328" y="125644"/>
                  <a:pt x="1173241" y="262904"/>
                  <a:pt x="1189160" y="421913"/>
                </a:cubicBezTo>
                <a:cubicBezTo>
                  <a:pt x="1220940" y="739931"/>
                  <a:pt x="1177988" y="1354828"/>
                  <a:pt x="850459" y="1387791"/>
                </a:cubicBezTo>
                <a:cubicBezTo>
                  <a:pt x="522929" y="1420682"/>
                  <a:pt x="34704" y="859385"/>
                  <a:pt x="2923" y="541295"/>
                </a:cubicBezTo>
                <a:cubicBezTo>
                  <a:pt x="-17301" y="342534"/>
                  <a:pt x="68843" y="156845"/>
                  <a:pt x="216245" y="3748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470595" y="105400"/>
            <a:ext cx="1329065" cy="903573"/>
          </a:xfrm>
          <a:custGeom>
            <a:rect b="b" l="l" r="r" t="t"/>
            <a:pathLst>
              <a:path extrusionOk="0" h="18693" w="19589">
                <a:moveTo>
                  <a:pt x="245" y="15021"/>
                </a:moveTo>
                <a:cubicBezTo>
                  <a:pt x="1306" y="18233"/>
                  <a:pt x="6123" y="19289"/>
                  <a:pt x="10101" y="18380"/>
                </a:cubicBezTo>
                <a:cubicBezTo>
                  <a:pt x="14080" y="17471"/>
                  <a:pt x="20377" y="13324"/>
                  <a:pt x="19507" y="5836"/>
                </a:cubicBezTo>
                <a:cubicBezTo>
                  <a:pt x="19168" y="2918"/>
                  <a:pt x="16966" y="-2311"/>
                  <a:pt x="8751" y="1135"/>
                </a:cubicBezTo>
                <a:cubicBezTo>
                  <a:pt x="4192" y="3048"/>
                  <a:pt x="-1223" y="10588"/>
                  <a:pt x="245" y="15021"/>
                </a:cubicBezTo>
                <a:close/>
              </a:path>
            </a:pathLst>
          </a:custGeom>
          <a:solidFill>
            <a:srgbClr val="8DB1C4">
              <a:alpha val="80000"/>
            </a:srgb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365976" y="38444"/>
            <a:ext cx="1309392" cy="900316"/>
          </a:xfrm>
          <a:custGeom>
            <a:rect b="b" l="l" r="r" t="t"/>
            <a:pathLst>
              <a:path extrusionOk="0" h="19116" w="21600">
                <a:moveTo>
                  <a:pt x="0" y="7130"/>
                </a:moveTo>
                <a:cubicBezTo>
                  <a:pt x="0" y="12861"/>
                  <a:pt x="8015" y="19116"/>
                  <a:pt x="12433" y="19116"/>
                </a:cubicBezTo>
                <a:cubicBezTo>
                  <a:pt x="16851" y="19116"/>
                  <a:pt x="21600" y="12861"/>
                  <a:pt x="21600" y="7130"/>
                </a:cubicBezTo>
                <a:cubicBezTo>
                  <a:pt x="21600" y="1399"/>
                  <a:pt x="19736" y="-2484"/>
                  <a:pt x="13206" y="1861"/>
                </a:cubicBezTo>
                <a:cubicBezTo>
                  <a:pt x="9285" y="4482"/>
                  <a:pt x="0" y="1399"/>
                  <a:pt x="0" y="7130"/>
                </a:cubicBez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667280" y="1051771"/>
            <a:ext cx="163823" cy="166912"/>
          </a:xfrm>
          <a:custGeom>
            <a:rect b="b" l="l" r="r" t="t"/>
            <a:pathLst>
              <a:path extrusionOk="0" h="18770" w="19088">
                <a:moveTo>
                  <a:pt x="18567" y="15982"/>
                </a:moveTo>
                <a:cubicBezTo>
                  <a:pt x="20371" y="12782"/>
                  <a:pt x="17299" y="3276"/>
                  <a:pt x="12326" y="688"/>
                </a:cubicBezTo>
                <a:cubicBezTo>
                  <a:pt x="7352" y="-1900"/>
                  <a:pt x="2379" y="3418"/>
                  <a:pt x="575" y="6665"/>
                </a:cubicBezTo>
                <a:cubicBezTo>
                  <a:pt x="-1229" y="9865"/>
                  <a:pt x="1355" y="14571"/>
                  <a:pt x="6329" y="17159"/>
                </a:cubicBezTo>
                <a:cubicBezTo>
                  <a:pt x="11253" y="19700"/>
                  <a:pt x="16763" y="19182"/>
                  <a:pt x="18567" y="159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4" name="Google Shape;234;p30"/>
          <p:cNvSpPr/>
          <p:nvPr/>
        </p:nvSpPr>
        <p:spPr>
          <a:xfrm>
            <a:off x="1711043" y="105400"/>
            <a:ext cx="113100" cy="107721"/>
          </a:xfrm>
          <a:custGeom>
            <a:rect b="b" l="l" r="r" t="t"/>
            <a:pathLst>
              <a:path extrusionOk="0" h="18783" w="19202">
                <a:moveTo>
                  <a:pt x="402" y="2508"/>
                </a:moveTo>
                <a:cubicBezTo>
                  <a:pt x="-1232" y="5646"/>
                  <a:pt x="2321" y="15132"/>
                  <a:pt x="7365" y="17978"/>
                </a:cubicBezTo>
                <a:cubicBezTo>
                  <a:pt x="12410" y="20751"/>
                  <a:pt x="17100" y="15716"/>
                  <a:pt x="18734" y="12651"/>
                </a:cubicBezTo>
                <a:cubicBezTo>
                  <a:pt x="20368" y="9513"/>
                  <a:pt x="17597" y="4770"/>
                  <a:pt x="12481" y="1997"/>
                </a:cubicBezTo>
                <a:cubicBezTo>
                  <a:pt x="7436" y="-849"/>
                  <a:pt x="2036" y="-630"/>
                  <a:pt x="402" y="25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Calibri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658915" y="105967"/>
            <a:ext cx="8724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None/>
              <a:defRPr b="1" sz="4100"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" name="Google Shape;238;p31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39" name="Google Shape;239;p31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0" name="Google Shape;240;p31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1" name="Google Shape;241;p31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2" name="Google Shape;242;p3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3" name="Google Shape;243;p3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248" name="Google Shape;248;p32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49" name="Google Shape;249;p3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0" name="Google Shape;250;p3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1" name="Google Shape;251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4" name="Google Shape;254;p33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56" name="Google Shape;256;p3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7" name="Google Shape;257;p3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8" name="Google Shape;258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type="title"/>
          </p:nvPr>
        </p:nvSpPr>
        <p:spPr>
          <a:xfrm>
            <a:off x="628650" y="251147"/>
            <a:ext cx="78867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1" name="Google Shape;261;p34"/>
          <p:cNvSpPr txBox="1"/>
          <p:nvPr>
            <p:ph idx="1" type="body"/>
          </p:nvPr>
        </p:nvSpPr>
        <p:spPr>
          <a:xfrm rot="5400000">
            <a:off x="2839500" y="-1043256"/>
            <a:ext cx="34650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2" name="Google Shape;262;p3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3" name="Google Shape;263;p3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4" name="Google Shape;264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7" name="Google Shape;267;p3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68" name="Google Shape;268;p3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9" name="Google Shape;269;p3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0" name="Google Shape;270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/>
          <p:nvPr/>
        </p:nvSpPr>
        <p:spPr>
          <a:xfrm>
            <a:off x="-89675" y="1291100"/>
            <a:ext cx="9299400" cy="3933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 txBox="1"/>
          <p:nvPr>
            <p:ph type="title"/>
          </p:nvPr>
        </p:nvSpPr>
        <p:spPr>
          <a:xfrm>
            <a:off x="931500" y="375125"/>
            <a:ext cx="7492500" cy="57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3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36"/>
          <p:cNvSpPr txBox="1"/>
          <p:nvPr>
            <p:ph hasCustomPrompt="1" idx="2" type="title"/>
          </p:nvPr>
        </p:nvSpPr>
        <p:spPr>
          <a:xfrm>
            <a:off x="720000" y="1749750"/>
            <a:ext cx="1485000" cy="1236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5" name="Google Shape;275;p36"/>
          <p:cNvSpPr txBox="1"/>
          <p:nvPr>
            <p:ph idx="1" type="subTitle"/>
          </p:nvPr>
        </p:nvSpPr>
        <p:spPr>
          <a:xfrm>
            <a:off x="2204850" y="2095879"/>
            <a:ext cx="2215200" cy="71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1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3" type="subTitle"/>
          </p:nvPr>
        </p:nvSpPr>
        <p:spPr>
          <a:xfrm>
            <a:off x="2204850" y="1916800"/>
            <a:ext cx="2215200" cy="346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300"/>
              <a:buFont typeface="Barlow"/>
              <a:buNone/>
              <a:defRPr sz="23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6"/>
          <p:cNvSpPr txBox="1"/>
          <p:nvPr>
            <p:ph hasCustomPrompt="1" idx="4" type="title"/>
          </p:nvPr>
        </p:nvSpPr>
        <p:spPr>
          <a:xfrm>
            <a:off x="4694400" y="1749750"/>
            <a:ext cx="1514400" cy="1236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8" name="Google Shape;278;p36"/>
          <p:cNvSpPr txBox="1"/>
          <p:nvPr>
            <p:ph idx="5" type="subTitle"/>
          </p:nvPr>
        </p:nvSpPr>
        <p:spPr>
          <a:xfrm>
            <a:off x="6208800" y="2095879"/>
            <a:ext cx="2215200" cy="71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1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6"/>
          <p:cNvSpPr txBox="1"/>
          <p:nvPr>
            <p:ph idx="6" type="subTitle"/>
          </p:nvPr>
        </p:nvSpPr>
        <p:spPr>
          <a:xfrm>
            <a:off x="6208800" y="1916800"/>
            <a:ext cx="2215200" cy="346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300"/>
              <a:buFont typeface="Barlow"/>
              <a:buNone/>
              <a:defRPr sz="23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36"/>
          <p:cNvSpPr txBox="1"/>
          <p:nvPr>
            <p:ph hasCustomPrompt="1" idx="7" type="title"/>
          </p:nvPr>
        </p:nvSpPr>
        <p:spPr>
          <a:xfrm>
            <a:off x="720000" y="3245475"/>
            <a:ext cx="1485000" cy="1236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1" name="Google Shape;281;p36"/>
          <p:cNvSpPr txBox="1"/>
          <p:nvPr>
            <p:ph idx="8" type="subTitle"/>
          </p:nvPr>
        </p:nvSpPr>
        <p:spPr>
          <a:xfrm>
            <a:off x="2204850" y="3591604"/>
            <a:ext cx="2215200" cy="71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1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36"/>
          <p:cNvSpPr txBox="1"/>
          <p:nvPr>
            <p:ph idx="9" type="subTitle"/>
          </p:nvPr>
        </p:nvSpPr>
        <p:spPr>
          <a:xfrm>
            <a:off x="2204850" y="3412525"/>
            <a:ext cx="2215200" cy="346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300"/>
              <a:buFont typeface="Barlow"/>
              <a:buNone/>
              <a:defRPr sz="23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6"/>
          <p:cNvSpPr txBox="1"/>
          <p:nvPr>
            <p:ph hasCustomPrompt="1" idx="13" type="title"/>
          </p:nvPr>
        </p:nvSpPr>
        <p:spPr>
          <a:xfrm>
            <a:off x="4694400" y="3245475"/>
            <a:ext cx="1514400" cy="1236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Google Shape;284;p36"/>
          <p:cNvSpPr txBox="1"/>
          <p:nvPr>
            <p:ph idx="14" type="subTitle"/>
          </p:nvPr>
        </p:nvSpPr>
        <p:spPr>
          <a:xfrm>
            <a:off x="6208800" y="3591604"/>
            <a:ext cx="2215200" cy="717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1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6"/>
          <p:cNvSpPr txBox="1"/>
          <p:nvPr>
            <p:ph idx="15" type="subTitle"/>
          </p:nvPr>
        </p:nvSpPr>
        <p:spPr>
          <a:xfrm>
            <a:off x="6208800" y="3412525"/>
            <a:ext cx="2215200" cy="346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SzPts val="2300"/>
              <a:buFont typeface="Barlow"/>
              <a:buNone/>
              <a:defRPr sz="23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9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9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7"/>
          <p:cNvSpPr txBox="1"/>
          <p:nvPr>
            <p:ph type="title"/>
          </p:nvPr>
        </p:nvSpPr>
        <p:spPr>
          <a:xfrm>
            <a:off x="931500" y="375125"/>
            <a:ext cx="7492500" cy="57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arlow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37"/>
          <p:cNvSpPr txBox="1"/>
          <p:nvPr>
            <p:ph idx="1" type="body"/>
          </p:nvPr>
        </p:nvSpPr>
        <p:spPr>
          <a:xfrm>
            <a:off x="720000" y="1427525"/>
            <a:ext cx="3426000" cy="3175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9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9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9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9"/>
          <p:cNvSpPr/>
          <p:nvPr/>
        </p:nvSpPr>
        <p:spPr>
          <a:xfrm>
            <a:off x="6301375" y="0"/>
            <a:ext cx="28428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9"/>
          <p:cNvSpPr txBox="1"/>
          <p:nvPr>
            <p:ph type="ctrTitle"/>
          </p:nvPr>
        </p:nvSpPr>
        <p:spPr>
          <a:xfrm>
            <a:off x="2824475" y="1185998"/>
            <a:ext cx="3037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5" name="Google Shape;295;p39"/>
          <p:cNvSpPr txBox="1"/>
          <p:nvPr>
            <p:ph idx="1" type="subTitle"/>
          </p:nvPr>
        </p:nvSpPr>
        <p:spPr>
          <a:xfrm>
            <a:off x="593075" y="3672325"/>
            <a:ext cx="52692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/>
          <p:nvPr>
            <p:ph type="title"/>
          </p:nvPr>
        </p:nvSpPr>
        <p:spPr>
          <a:xfrm>
            <a:off x="20523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8" name="Google Shape;298;p40"/>
          <p:cNvSpPr/>
          <p:nvPr/>
        </p:nvSpPr>
        <p:spPr>
          <a:xfrm>
            <a:off x="1069859" y="1273529"/>
            <a:ext cx="827167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299" name="Google Shape;299;p40"/>
          <p:cNvSpPr/>
          <p:nvPr/>
        </p:nvSpPr>
        <p:spPr>
          <a:xfrm>
            <a:off x="7253889" y="1273529"/>
            <a:ext cx="824482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1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2" name="Google Shape;302;p41"/>
          <p:cNvSpPr txBox="1"/>
          <p:nvPr>
            <p:ph idx="1" type="body"/>
          </p:nvPr>
        </p:nvSpPr>
        <p:spPr>
          <a:xfrm>
            <a:off x="713225" y="1228004"/>
            <a:ext cx="730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rabicPeriod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"/>
              <a:buAutoNum type="alphaLcPeriod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"/>
              <a:buAutoNum type="romanLcPeriod"/>
              <a:defRPr/>
            </a:lvl9pPr>
          </a:lstStyle>
          <a:p/>
        </p:txBody>
      </p:sp>
      <p:sp>
        <p:nvSpPr>
          <p:cNvPr id="303" name="Google Shape;303;p41"/>
          <p:cNvSpPr/>
          <p:nvPr/>
        </p:nvSpPr>
        <p:spPr>
          <a:xfrm>
            <a:off x="0" y="0"/>
            <a:ext cx="3975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1"/>
          <p:cNvSpPr/>
          <p:nvPr/>
        </p:nvSpPr>
        <p:spPr>
          <a:xfrm>
            <a:off x="8010000" y="2202418"/>
            <a:ext cx="1133583" cy="239701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Oswald"/>
              </a:rPr>
              <a:t>,</a:t>
            </a:r>
          </a:p>
        </p:txBody>
      </p:sp>
      <p:sp>
        <p:nvSpPr>
          <p:cNvPr id="305" name="Google Shape;305;p41"/>
          <p:cNvSpPr/>
          <p:nvPr/>
        </p:nvSpPr>
        <p:spPr>
          <a:xfrm>
            <a:off x="8010000" y="706525"/>
            <a:ext cx="1134000" cy="11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2"/>
          <p:cNvSpPr txBox="1"/>
          <p:nvPr>
            <p:ph type="title"/>
          </p:nvPr>
        </p:nvSpPr>
        <p:spPr>
          <a:xfrm>
            <a:off x="1069850" y="521208"/>
            <a:ext cx="7004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42"/>
          <p:cNvSpPr txBox="1"/>
          <p:nvPr>
            <p:ph idx="1" type="body"/>
          </p:nvPr>
        </p:nvSpPr>
        <p:spPr>
          <a:xfrm>
            <a:off x="2857650" y="1956725"/>
            <a:ext cx="34287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09" name="Google Shape;309;p42"/>
          <p:cNvSpPr txBox="1"/>
          <p:nvPr>
            <p:ph idx="2" type="body"/>
          </p:nvPr>
        </p:nvSpPr>
        <p:spPr>
          <a:xfrm>
            <a:off x="2857650" y="3564125"/>
            <a:ext cx="34287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0" name="Google Shape;310;p42"/>
          <p:cNvSpPr txBox="1"/>
          <p:nvPr>
            <p:ph idx="3" type="subTitle"/>
          </p:nvPr>
        </p:nvSpPr>
        <p:spPr>
          <a:xfrm>
            <a:off x="2456250" y="1488700"/>
            <a:ext cx="42315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b="1"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11" name="Google Shape;311;p42"/>
          <p:cNvSpPr txBox="1"/>
          <p:nvPr>
            <p:ph idx="4" type="subTitle"/>
          </p:nvPr>
        </p:nvSpPr>
        <p:spPr>
          <a:xfrm>
            <a:off x="2456250" y="3096100"/>
            <a:ext cx="42315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b="1" sz="18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12" name="Google Shape;312;p42"/>
          <p:cNvSpPr/>
          <p:nvPr/>
        </p:nvSpPr>
        <p:spPr>
          <a:xfrm>
            <a:off x="713225" y="200"/>
            <a:ext cx="1222180" cy="46039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Arial"/>
              </a:rPr>
              <a:t>(</a:t>
            </a:r>
          </a:p>
        </p:txBody>
      </p:sp>
      <p:sp>
        <p:nvSpPr>
          <p:cNvPr id="313" name="Google Shape;313;p42"/>
          <p:cNvSpPr/>
          <p:nvPr/>
        </p:nvSpPr>
        <p:spPr>
          <a:xfrm>
            <a:off x="7208600" y="539512"/>
            <a:ext cx="1223449" cy="459943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Arial"/>
              </a:rPr>
              <a:t>)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>
            <p:ph type="title"/>
          </p:nvPr>
        </p:nvSpPr>
        <p:spPr>
          <a:xfrm>
            <a:off x="1069825" y="521225"/>
            <a:ext cx="700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4"/>
          <p:cNvSpPr txBox="1"/>
          <p:nvPr>
            <p:ph type="title"/>
          </p:nvPr>
        </p:nvSpPr>
        <p:spPr>
          <a:xfrm>
            <a:off x="713225" y="521200"/>
            <a:ext cx="30021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8" name="Google Shape;318;p44"/>
          <p:cNvSpPr txBox="1"/>
          <p:nvPr>
            <p:ph idx="1" type="body"/>
          </p:nvPr>
        </p:nvSpPr>
        <p:spPr>
          <a:xfrm>
            <a:off x="713225" y="1493623"/>
            <a:ext cx="2999100" cy="281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9" name="Google Shape;319;p44"/>
          <p:cNvSpPr/>
          <p:nvPr/>
        </p:nvSpPr>
        <p:spPr>
          <a:xfrm flipH="1">
            <a:off x="4572000" y="0"/>
            <a:ext cx="45720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4"/>
          <p:cNvSpPr/>
          <p:nvPr/>
        </p:nvSpPr>
        <p:spPr>
          <a:xfrm>
            <a:off x="6419342" y="539500"/>
            <a:ext cx="2331759" cy="4059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Bebas Neue"/>
              </a:rPr>
              <a:t>?</a:t>
            </a:r>
          </a:p>
        </p:txBody>
      </p:sp>
      <p:sp>
        <p:nvSpPr>
          <p:cNvPr id="321" name="Google Shape;321;p44"/>
          <p:cNvSpPr/>
          <p:nvPr/>
        </p:nvSpPr>
        <p:spPr>
          <a:xfrm>
            <a:off x="5004317" y="554987"/>
            <a:ext cx="2331759" cy="4059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ebas Neue"/>
              </a:rPr>
              <a:t>¿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5"/>
          <p:cNvSpPr txBox="1"/>
          <p:nvPr>
            <p:ph type="title"/>
          </p:nvPr>
        </p:nvSpPr>
        <p:spPr>
          <a:xfrm>
            <a:off x="1069850" y="1043150"/>
            <a:ext cx="5788200" cy="30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24" name="Google Shape;324;p45"/>
          <p:cNvSpPr txBox="1"/>
          <p:nvPr>
            <p:ph idx="1" type="subTitle"/>
          </p:nvPr>
        </p:nvSpPr>
        <p:spPr>
          <a:xfrm>
            <a:off x="1077675" y="4381507"/>
            <a:ext cx="5796600" cy="3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25" name="Google Shape;325;p45"/>
          <p:cNvSpPr/>
          <p:nvPr/>
        </p:nvSpPr>
        <p:spPr>
          <a:xfrm>
            <a:off x="7347850" y="539500"/>
            <a:ext cx="800625" cy="39753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!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6"/>
          <p:cNvSpPr txBox="1"/>
          <p:nvPr>
            <p:ph type="title"/>
          </p:nvPr>
        </p:nvSpPr>
        <p:spPr>
          <a:xfrm>
            <a:off x="713225" y="1089671"/>
            <a:ext cx="34017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9" name="Google Shape;329;p46"/>
          <p:cNvSpPr txBox="1"/>
          <p:nvPr>
            <p:ph idx="1" type="subTitle"/>
          </p:nvPr>
        </p:nvSpPr>
        <p:spPr>
          <a:xfrm>
            <a:off x="1251275" y="2528246"/>
            <a:ext cx="2325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0" name="Google Shape;330;p46"/>
          <p:cNvSpPr txBox="1"/>
          <p:nvPr>
            <p:ph idx="2" type="body"/>
          </p:nvPr>
        </p:nvSpPr>
        <p:spPr>
          <a:xfrm>
            <a:off x="5312239" y="724200"/>
            <a:ext cx="2799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 algn="just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 algn="just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7"/>
          <p:cNvSpPr txBox="1"/>
          <p:nvPr>
            <p:ph idx="1" type="body"/>
          </p:nvPr>
        </p:nvSpPr>
        <p:spPr>
          <a:xfrm>
            <a:off x="1069850" y="3690082"/>
            <a:ext cx="7004100" cy="8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b="1"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8"/>
          <p:cNvSpPr/>
          <p:nvPr/>
        </p:nvSpPr>
        <p:spPr>
          <a:xfrm>
            <a:off x="-49850" y="2982600"/>
            <a:ext cx="9264300" cy="221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8"/>
          <p:cNvSpPr txBox="1"/>
          <p:nvPr>
            <p:ph hasCustomPrompt="1" type="title"/>
          </p:nvPr>
        </p:nvSpPr>
        <p:spPr>
          <a:xfrm>
            <a:off x="713225" y="1106125"/>
            <a:ext cx="7360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336" name="Google Shape;336;p48"/>
          <p:cNvSpPr txBox="1"/>
          <p:nvPr>
            <p:ph idx="1" type="body"/>
          </p:nvPr>
        </p:nvSpPr>
        <p:spPr>
          <a:xfrm>
            <a:off x="713225" y="3152225"/>
            <a:ext cx="73608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CUSTOM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0"/>
          <p:cNvSpPr/>
          <p:nvPr/>
        </p:nvSpPr>
        <p:spPr>
          <a:xfrm flipH="1">
            <a:off x="125" y="0"/>
            <a:ext cx="59637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0"/>
          <p:cNvSpPr txBox="1"/>
          <p:nvPr>
            <p:ph type="title"/>
          </p:nvPr>
        </p:nvSpPr>
        <p:spPr>
          <a:xfrm>
            <a:off x="1069850" y="521225"/>
            <a:ext cx="736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41" name="Google Shape;341;p50"/>
          <p:cNvSpPr txBox="1"/>
          <p:nvPr>
            <p:ph hasCustomPrompt="1" idx="2" type="title"/>
          </p:nvPr>
        </p:nvSpPr>
        <p:spPr>
          <a:xfrm>
            <a:off x="1142850" y="1688975"/>
            <a:ext cx="1137300" cy="11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2280225" y="2069825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hasCustomPrompt="1" idx="3" type="title"/>
          </p:nvPr>
        </p:nvSpPr>
        <p:spPr>
          <a:xfrm>
            <a:off x="4831483" y="1690775"/>
            <a:ext cx="11340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" name="Google Shape;344;p50"/>
          <p:cNvSpPr txBox="1"/>
          <p:nvPr>
            <p:ph idx="4" type="subTitle"/>
          </p:nvPr>
        </p:nvSpPr>
        <p:spPr>
          <a:xfrm>
            <a:off x="5965483" y="2069825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50"/>
          <p:cNvSpPr txBox="1"/>
          <p:nvPr>
            <p:ph hasCustomPrompt="1" idx="5" type="title"/>
          </p:nvPr>
        </p:nvSpPr>
        <p:spPr>
          <a:xfrm>
            <a:off x="1142850" y="3187650"/>
            <a:ext cx="11373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" name="Google Shape;346;p50"/>
          <p:cNvSpPr txBox="1"/>
          <p:nvPr>
            <p:ph idx="6" type="subTitle"/>
          </p:nvPr>
        </p:nvSpPr>
        <p:spPr>
          <a:xfrm>
            <a:off x="2280225" y="3567150"/>
            <a:ext cx="17040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7" name="Google Shape;347;p50"/>
          <p:cNvSpPr txBox="1"/>
          <p:nvPr>
            <p:ph hasCustomPrompt="1" idx="7" type="title"/>
          </p:nvPr>
        </p:nvSpPr>
        <p:spPr>
          <a:xfrm>
            <a:off x="4831483" y="3187662"/>
            <a:ext cx="1134000" cy="111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8" name="Google Shape;348;p50"/>
          <p:cNvSpPr txBox="1"/>
          <p:nvPr>
            <p:ph idx="8" type="subTitle"/>
          </p:nvPr>
        </p:nvSpPr>
        <p:spPr>
          <a:xfrm>
            <a:off x="5965483" y="3566700"/>
            <a:ext cx="1704000" cy="3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1"/>
          <p:cNvSpPr/>
          <p:nvPr/>
        </p:nvSpPr>
        <p:spPr>
          <a:xfrm>
            <a:off x="-49850" y="2982600"/>
            <a:ext cx="9264300" cy="221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1"/>
          <p:cNvSpPr txBox="1"/>
          <p:nvPr>
            <p:ph type="title"/>
          </p:nvPr>
        </p:nvSpPr>
        <p:spPr>
          <a:xfrm>
            <a:off x="1069850" y="521225"/>
            <a:ext cx="70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51"/>
          <p:cNvSpPr txBox="1"/>
          <p:nvPr>
            <p:ph idx="1" type="subTitle"/>
          </p:nvPr>
        </p:nvSpPr>
        <p:spPr>
          <a:xfrm>
            <a:off x="1569039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3" name="Google Shape;353;p51"/>
          <p:cNvSpPr txBox="1"/>
          <p:nvPr>
            <p:ph idx="2" type="subTitle"/>
          </p:nvPr>
        </p:nvSpPr>
        <p:spPr>
          <a:xfrm>
            <a:off x="1569039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51"/>
          <p:cNvSpPr txBox="1"/>
          <p:nvPr>
            <p:ph idx="3" type="subTitle"/>
          </p:nvPr>
        </p:nvSpPr>
        <p:spPr>
          <a:xfrm>
            <a:off x="3987904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5" name="Google Shape;355;p51"/>
          <p:cNvSpPr txBox="1"/>
          <p:nvPr>
            <p:ph idx="4" type="subTitle"/>
          </p:nvPr>
        </p:nvSpPr>
        <p:spPr>
          <a:xfrm>
            <a:off x="3987904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51"/>
          <p:cNvSpPr txBox="1"/>
          <p:nvPr>
            <p:ph idx="5" type="subTitle"/>
          </p:nvPr>
        </p:nvSpPr>
        <p:spPr>
          <a:xfrm>
            <a:off x="6406770" y="16439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7" name="Google Shape;357;p51"/>
          <p:cNvSpPr txBox="1"/>
          <p:nvPr>
            <p:ph idx="6" type="subTitle"/>
          </p:nvPr>
        </p:nvSpPr>
        <p:spPr>
          <a:xfrm>
            <a:off x="6406770" y="2002275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51"/>
          <p:cNvSpPr txBox="1"/>
          <p:nvPr>
            <p:ph idx="7" type="subTitle"/>
          </p:nvPr>
        </p:nvSpPr>
        <p:spPr>
          <a:xfrm>
            <a:off x="1569039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59" name="Google Shape;359;p51"/>
          <p:cNvSpPr txBox="1"/>
          <p:nvPr>
            <p:ph idx="8" type="subTitle"/>
          </p:nvPr>
        </p:nvSpPr>
        <p:spPr>
          <a:xfrm>
            <a:off x="1569039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1"/>
          <p:cNvSpPr txBox="1"/>
          <p:nvPr>
            <p:ph idx="9" type="subTitle"/>
          </p:nvPr>
        </p:nvSpPr>
        <p:spPr>
          <a:xfrm>
            <a:off x="3987904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61" name="Google Shape;361;p51"/>
          <p:cNvSpPr txBox="1"/>
          <p:nvPr>
            <p:ph idx="13" type="subTitle"/>
          </p:nvPr>
        </p:nvSpPr>
        <p:spPr>
          <a:xfrm>
            <a:off x="3987904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51"/>
          <p:cNvSpPr txBox="1"/>
          <p:nvPr>
            <p:ph idx="14" type="subTitle"/>
          </p:nvPr>
        </p:nvSpPr>
        <p:spPr>
          <a:xfrm>
            <a:off x="6406770" y="3342375"/>
            <a:ext cx="21396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63" name="Google Shape;363;p51"/>
          <p:cNvSpPr txBox="1"/>
          <p:nvPr>
            <p:ph idx="15" type="subTitle"/>
          </p:nvPr>
        </p:nvSpPr>
        <p:spPr>
          <a:xfrm>
            <a:off x="6406770" y="3704653"/>
            <a:ext cx="21396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TITLE_AND_TWO_COLUMNS_1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/>
          <p:nvPr/>
        </p:nvSpPr>
        <p:spPr>
          <a:xfrm>
            <a:off x="-49850" y="0"/>
            <a:ext cx="9264300" cy="312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2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7" name="Google Shape;367;p52"/>
          <p:cNvSpPr txBox="1"/>
          <p:nvPr>
            <p:ph idx="1" type="subTitle"/>
          </p:nvPr>
        </p:nvSpPr>
        <p:spPr>
          <a:xfrm>
            <a:off x="1549514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68" name="Google Shape;368;p52"/>
          <p:cNvSpPr txBox="1"/>
          <p:nvPr>
            <p:ph idx="2" type="subTitle"/>
          </p:nvPr>
        </p:nvSpPr>
        <p:spPr>
          <a:xfrm>
            <a:off x="713227" y="2002275"/>
            <a:ext cx="29739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52"/>
          <p:cNvSpPr txBox="1"/>
          <p:nvPr>
            <p:ph idx="3" type="subTitle"/>
          </p:nvPr>
        </p:nvSpPr>
        <p:spPr>
          <a:xfrm>
            <a:off x="5456870" y="1643975"/>
            <a:ext cx="21375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Oswald"/>
              <a:buNone/>
              <a:def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70" name="Google Shape;370;p52"/>
          <p:cNvSpPr txBox="1"/>
          <p:nvPr>
            <p:ph idx="4" type="subTitle"/>
          </p:nvPr>
        </p:nvSpPr>
        <p:spPr>
          <a:xfrm>
            <a:off x="5456875" y="2002275"/>
            <a:ext cx="29718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1" name="Google Shape;371;p52"/>
          <p:cNvSpPr txBox="1"/>
          <p:nvPr>
            <p:ph idx="5" type="subTitle"/>
          </p:nvPr>
        </p:nvSpPr>
        <p:spPr>
          <a:xfrm>
            <a:off x="1428914" y="3314552"/>
            <a:ext cx="22581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72" name="Google Shape;372;p52"/>
          <p:cNvSpPr txBox="1"/>
          <p:nvPr>
            <p:ph idx="6" type="subTitle"/>
          </p:nvPr>
        </p:nvSpPr>
        <p:spPr>
          <a:xfrm>
            <a:off x="713227" y="3672852"/>
            <a:ext cx="29739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7" type="subTitle"/>
          </p:nvPr>
        </p:nvSpPr>
        <p:spPr>
          <a:xfrm>
            <a:off x="5456870" y="3314552"/>
            <a:ext cx="2258100" cy="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b="1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swald"/>
              <a:buNone/>
              <a:defRPr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74" name="Google Shape;374;p52"/>
          <p:cNvSpPr txBox="1"/>
          <p:nvPr>
            <p:ph idx="8" type="subTitle"/>
          </p:nvPr>
        </p:nvSpPr>
        <p:spPr>
          <a:xfrm>
            <a:off x="5456875" y="3672852"/>
            <a:ext cx="29718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lte and three columns">
  <p:cSld name="CUSTOM_3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3"/>
          <p:cNvSpPr/>
          <p:nvPr/>
        </p:nvSpPr>
        <p:spPr>
          <a:xfrm flipH="1">
            <a:off x="-1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3"/>
          <p:cNvSpPr/>
          <p:nvPr/>
        </p:nvSpPr>
        <p:spPr>
          <a:xfrm>
            <a:off x="6809811" y="538713"/>
            <a:ext cx="1936564" cy="40660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Oswald"/>
              </a:rPr>
              <a:t>,</a:t>
            </a:r>
          </a:p>
        </p:txBody>
      </p:sp>
      <p:sp>
        <p:nvSpPr>
          <p:cNvPr id="378" name="Google Shape;378;p53"/>
          <p:cNvSpPr txBox="1"/>
          <p:nvPr>
            <p:ph type="title"/>
          </p:nvPr>
        </p:nvSpPr>
        <p:spPr>
          <a:xfrm flipH="1">
            <a:off x="1070027" y="521225"/>
            <a:ext cx="350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79" name="Google Shape;379;p53"/>
          <p:cNvSpPr txBox="1"/>
          <p:nvPr>
            <p:ph idx="1" type="subTitle"/>
          </p:nvPr>
        </p:nvSpPr>
        <p:spPr>
          <a:xfrm flipH="1">
            <a:off x="1070100" y="1289225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0" name="Google Shape;380;p53"/>
          <p:cNvSpPr txBox="1"/>
          <p:nvPr>
            <p:ph idx="2" type="subTitle"/>
          </p:nvPr>
        </p:nvSpPr>
        <p:spPr>
          <a:xfrm flipH="1">
            <a:off x="1069945" y="1649601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1" name="Google Shape;381;p53"/>
          <p:cNvSpPr txBox="1"/>
          <p:nvPr>
            <p:ph idx="3" type="subTitle"/>
          </p:nvPr>
        </p:nvSpPr>
        <p:spPr>
          <a:xfrm flipH="1">
            <a:off x="1070100" y="2394674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2" name="Google Shape;382;p53"/>
          <p:cNvSpPr txBox="1"/>
          <p:nvPr>
            <p:ph idx="4" type="subTitle"/>
          </p:nvPr>
        </p:nvSpPr>
        <p:spPr>
          <a:xfrm flipH="1">
            <a:off x="1069945" y="2755051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3" name="Google Shape;383;p53"/>
          <p:cNvSpPr txBox="1"/>
          <p:nvPr>
            <p:ph idx="5" type="subTitle"/>
          </p:nvPr>
        </p:nvSpPr>
        <p:spPr>
          <a:xfrm flipH="1">
            <a:off x="1070100" y="3500124"/>
            <a:ext cx="3501900" cy="4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"/>
              <a:buNone/>
              <a:defRPr b="1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4" name="Google Shape;384;p53"/>
          <p:cNvSpPr txBox="1"/>
          <p:nvPr>
            <p:ph idx="6" type="subTitle"/>
          </p:nvPr>
        </p:nvSpPr>
        <p:spPr>
          <a:xfrm flipH="1">
            <a:off x="1069945" y="3860500"/>
            <a:ext cx="3501900" cy="6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4"/>
          <p:cNvSpPr txBox="1"/>
          <p:nvPr>
            <p:ph type="title"/>
          </p:nvPr>
        </p:nvSpPr>
        <p:spPr>
          <a:xfrm>
            <a:off x="5151675" y="3390889"/>
            <a:ext cx="292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Anton"/>
              <a:buNone/>
              <a:defRPr b="0" sz="1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7" name="Google Shape;387;p54"/>
          <p:cNvSpPr txBox="1"/>
          <p:nvPr>
            <p:ph idx="1" type="subTitle"/>
          </p:nvPr>
        </p:nvSpPr>
        <p:spPr>
          <a:xfrm>
            <a:off x="4955725" y="1295064"/>
            <a:ext cx="3118500" cy="16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dk1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5"/>
          <p:cNvSpPr txBox="1"/>
          <p:nvPr>
            <p:ph type="title"/>
          </p:nvPr>
        </p:nvSpPr>
        <p:spPr>
          <a:xfrm>
            <a:off x="20523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0" name="Google Shape;390;p55"/>
          <p:cNvSpPr/>
          <p:nvPr/>
        </p:nvSpPr>
        <p:spPr>
          <a:xfrm>
            <a:off x="1069859" y="1273529"/>
            <a:ext cx="827167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391" name="Google Shape;391;p55"/>
          <p:cNvSpPr/>
          <p:nvPr/>
        </p:nvSpPr>
        <p:spPr>
          <a:xfrm>
            <a:off x="7253889" y="1273529"/>
            <a:ext cx="824482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6"/>
          <p:cNvSpPr txBox="1"/>
          <p:nvPr>
            <p:ph type="title"/>
          </p:nvPr>
        </p:nvSpPr>
        <p:spPr>
          <a:xfrm>
            <a:off x="27381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4" name="Google Shape;394;p56"/>
          <p:cNvSpPr/>
          <p:nvPr/>
        </p:nvSpPr>
        <p:spPr>
          <a:xfrm>
            <a:off x="1325528" y="1744734"/>
            <a:ext cx="1667850" cy="16540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Oswald"/>
              </a:rPr>
              <a:t>*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7"/>
          <p:cNvSpPr txBox="1"/>
          <p:nvPr>
            <p:ph type="title"/>
          </p:nvPr>
        </p:nvSpPr>
        <p:spPr>
          <a:xfrm>
            <a:off x="713225" y="521225"/>
            <a:ext cx="581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7" name="Google Shape;397;p57"/>
          <p:cNvSpPr/>
          <p:nvPr/>
        </p:nvSpPr>
        <p:spPr>
          <a:xfrm>
            <a:off x="6311425" y="457625"/>
            <a:ext cx="2832575" cy="679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dk1"/>
                </a:solidFill>
                <a:latin typeface="Oswald"/>
              </a:rPr>
              <a:t>...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8"/>
          <p:cNvSpPr txBox="1"/>
          <p:nvPr>
            <p:ph hasCustomPrompt="1" type="title"/>
          </p:nvPr>
        </p:nvSpPr>
        <p:spPr>
          <a:xfrm>
            <a:off x="2291575" y="691900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400" name="Google Shape;400;p58"/>
          <p:cNvSpPr txBox="1"/>
          <p:nvPr>
            <p:ph idx="1" type="subTitle"/>
          </p:nvPr>
        </p:nvSpPr>
        <p:spPr>
          <a:xfrm>
            <a:off x="2291575" y="1360250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01" name="Google Shape;401;p58"/>
          <p:cNvSpPr txBox="1"/>
          <p:nvPr>
            <p:ph hasCustomPrompt="1" idx="2" type="title"/>
          </p:nvPr>
        </p:nvSpPr>
        <p:spPr>
          <a:xfrm>
            <a:off x="2291575" y="1984075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402" name="Google Shape;402;p58"/>
          <p:cNvSpPr txBox="1"/>
          <p:nvPr>
            <p:ph idx="3" type="subTitle"/>
          </p:nvPr>
        </p:nvSpPr>
        <p:spPr>
          <a:xfrm>
            <a:off x="2291575" y="2652425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03" name="Google Shape;403;p58"/>
          <p:cNvSpPr txBox="1"/>
          <p:nvPr>
            <p:ph hasCustomPrompt="1" idx="4" type="title"/>
          </p:nvPr>
        </p:nvSpPr>
        <p:spPr>
          <a:xfrm>
            <a:off x="2291575" y="3276250"/>
            <a:ext cx="6139200" cy="9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404" name="Google Shape;404;p58"/>
          <p:cNvSpPr txBox="1"/>
          <p:nvPr>
            <p:ph idx="5" type="subTitle"/>
          </p:nvPr>
        </p:nvSpPr>
        <p:spPr>
          <a:xfrm>
            <a:off x="2291575" y="3944600"/>
            <a:ext cx="61392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ONLY_1_1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9"/>
          <p:cNvSpPr txBox="1"/>
          <p:nvPr>
            <p:ph type="title"/>
          </p:nvPr>
        </p:nvSpPr>
        <p:spPr>
          <a:xfrm>
            <a:off x="1666200" y="387100"/>
            <a:ext cx="5811600" cy="13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7" name="Google Shape;407;p59"/>
          <p:cNvSpPr/>
          <p:nvPr/>
        </p:nvSpPr>
        <p:spPr>
          <a:xfrm>
            <a:off x="1083573" y="863771"/>
            <a:ext cx="1057400" cy="33712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408" name="Google Shape;408;p59"/>
          <p:cNvSpPr/>
          <p:nvPr/>
        </p:nvSpPr>
        <p:spPr>
          <a:xfrm>
            <a:off x="7376817" y="863771"/>
            <a:ext cx="1053967" cy="337129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  <p:sp>
        <p:nvSpPr>
          <p:cNvPr id="409" name="Google Shape;409;p59"/>
          <p:cNvSpPr txBox="1"/>
          <p:nvPr>
            <p:ph idx="1" type="subTitle"/>
          </p:nvPr>
        </p:nvSpPr>
        <p:spPr>
          <a:xfrm>
            <a:off x="2555425" y="1594750"/>
            <a:ext cx="4084200" cy="4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10" name="Google Shape;410;p59"/>
          <p:cNvSpPr txBox="1"/>
          <p:nvPr/>
        </p:nvSpPr>
        <p:spPr>
          <a:xfrm>
            <a:off x="3072000" y="3600725"/>
            <a:ext cx="3000000" cy="9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11" name="Google Shape;411;p59"/>
          <p:cNvSpPr txBox="1"/>
          <p:nvPr>
            <p:ph idx="2" type="subTitle"/>
          </p:nvPr>
        </p:nvSpPr>
        <p:spPr>
          <a:xfrm>
            <a:off x="3327175" y="2746025"/>
            <a:ext cx="2510400" cy="5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2"/>
          <p:cNvSpPr txBox="1"/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8" name="Google Shape;418;p62"/>
          <p:cNvSpPr txBox="1"/>
          <p:nvPr>
            <p:ph idx="1" type="subTitle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419" name="Google Shape;419;p6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420" name="Google Shape;420;p6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rect b="b" l="l" r="r" t="t"/>
              <a:pathLst>
                <a:path extrusionOk="0" h="64318" w="4008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rect b="b" l="l" r="r" t="t"/>
              <a:pathLst>
                <a:path extrusionOk="0" h="13833" w="21721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rect b="b" l="l" r="r" t="t"/>
              <a:pathLst>
                <a:path extrusionOk="0" h="25797" w="26284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62"/>
          <p:cNvGrpSpPr/>
          <p:nvPr/>
        </p:nvGrpSpPr>
        <p:grpSpPr>
          <a:xfrm flipH="1" rot="10800000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424" name="Google Shape;424;p62"/>
            <p:cNvSpPr/>
            <p:nvPr/>
          </p:nvSpPr>
          <p:spPr>
            <a:xfrm flipH="1">
              <a:off x="-4" y="3974850"/>
              <a:ext cx="1530279" cy="1554808"/>
            </a:xfrm>
            <a:custGeom>
              <a:rect b="b" l="l" r="r" t="t"/>
              <a:pathLst>
                <a:path extrusionOk="0" h="35941" w="35374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3"/>
          <p:cNvSpPr txBox="1"/>
          <p:nvPr>
            <p:ph type="title"/>
          </p:nvPr>
        </p:nvSpPr>
        <p:spPr>
          <a:xfrm>
            <a:off x="5158350" y="2031552"/>
            <a:ext cx="326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9" name="Google Shape;429;p63"/>
          <p:cNvSpPr txBox="1"/>
          <p:nvPr>
            <p:ph hasCustomPrompt="1" idx="2" type="title"/>
          </p:nvPr>
        </p:nvSpPr>
        <p:spPr>
          <a:xfrm>
            <a:off x="5158350" y="543200"/>
            <a:ext cx="3269400" cy="150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0" name="Google Shape;430;p63"/>
          <p:cNvSpPr/>
          <p:nvPr/>
        </p:nvSpPr>
        <p:spPr>
          <a:xfrm flipH="1" rot="10800000">
            <a:off x="7517437" y="4250066"/>
            <a:ext cx="503166" cy="909647"/>
          </a:xfrm>
          <a:custGeom>
            <a:rect b="b" l="l" r="r" t="t"/>
            <a:pathLst>
              <a:path extrusionOk="0" h="45471" w="25152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63"/>
          <p:cNvSpPr/>
          <p:nvPr/>
        </p:nvSpPr>
        <p:spPr>
          <a:xfrm flipH="1" rot="10800000">
            <a:off x="7929992" y="4571627"/>
            <a:ext cx="439470" cy="594449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3"/>
          <p:cNvSpPr/>
          <p:nvPr/>
        </p:nvSpPr>
        <p:spPr>
          <a:xfrm flipH="1" rot="10800000">
            <a:off x="6962268" y="4226313"/>
            <a:ext cx="434529" cy="276729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63"/>
          <p:cNvSpPr/>
          <p:nvPr/>
        </p:nvSpPr>
        <p:spPr>
          <a:xfrm flipH="1" rot="10800000">
            <a:off x="6892931" y="4769795"/>
            <a:ext cx="322701" cy="457154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63"/>
          <p:cNvSpPr/>
          <p:nvPr/>
        </p:nvSpPr>
        <p:spPr>
          <a:xfrm flipH="1" rot="10800000">
            <a:off x="7857115" y="4285154"/>
            <a:ext cx="1314088" cy="954519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63"/>
          <p:cNvSpPr/>
          <p:nvPr/>
        </p:nvSpPr>
        <p:spPr>
          <a:xfrm flipH="1" rot="10800000">
            <a:off x="6897873" y="4225493"/>
            <a:ext cx="801800" cy="1286682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6" name="Google Shape;436;p63"/>
          <p:cNvGrpSpPr/>
          <p:nvPr/>
        </p:nvGrpSpPr>
        <p:grpSpPr>
          <a:xfrm rot="10800000">
            <a:off x="-367400" y="-29425"/>
            <a:ext cx="1834175" cy="1631050"/>
            <a:chOff x="3033525" y="2679425"/>
            <a:chExt cx="1834175" cy="1631050"/>
          </a:xfrm>
        </p:grpSpPr>
        <p:sp>
          <p:nvSpPr>
            <p:cNvPr id="437" name="Google Shape;437;p63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63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63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4"/>
          <p:cNvSpPr txBox="1"/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2" name="Google Shape;442;p64"/>
          <p:cNvSpPr txBox="1"/>
          <p:nvPr>
            <p:ph idx="1" type="subTitle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rabicPeriod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"/>
              <a:buAutoNum type="alphaLcPeriod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Font typeface="Montserrat"/>
              <a:buAutoNum type="romanLcPeriod"/>
              <a:defRPr/>
            </a:lvl9pPr>
          </a:lstStyle>
          <a:p/>
        </p:txBody>
      </p:sp>
      <p:sp>
        <p:nvSpPr>
          <p:cNvPr id="443" name="Google Shape;443;p64"/>
          <p:cNvSpPr/>
          <p:nvPr/>
        </p:nvSpPr>
        <p:spPr>
          <a:xfrm rot="5400000">
            <a:off x="8019700" y="353513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64"/>
          <p:cNvSpPr/>
          <p:nvPr/>
        </p:nvSpPr>
        <p:spPr>
          <a:xfrm rot="5400000">
            <a:off x="8804375" y="1237238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5"/>
          <p:cNvSpPr txBox="1"/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7" name="Google Shape;447;p65"/>
          <p:cNvSpPr txBox="1"/>
          <p:nvPr>
            <p:ph idx="1" type="subTitle"/>
          </p:nvPr>
        </p:nvSpPr>
        <p:spPr>
          <a:xfrm>
            <a:off x="5700752" y="3875159"/>
            <a:ext cx="27225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65"/>
          <p:cNvSpPr txBox="1"/>
          <p:nvPr>
            <p:ph idx="2" type="subTitle"/>
          </p:nvPr>
        </p:nvSpPr>
        <p:spPr>
          <a:xfrm>
            <a:off x="5703750" y="2647626"/>
            <a:ext cx="27225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9" name="Google Shape;449;p65"/>
          <p:cNvSpPr txBox="1"/>
          <p:nvPr>
            <p:ph idx="3" type="subTitle"/>
          </p:nvPr>
        </p:nvSpPr>
        <p:spPr>
          <a:xfrm>
            <a:off x="5700758" y="3465340"/>
            <a:ext cx="27255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65"/>
          <p:cNvSpPr txBox="1"/>
          <p:nvPr>
            <p:ph idx="4" type="subTitle"/>
          </p:nvPr>
        </p:nvSpPr>
        <p:spPr>
          <a:xfrm>
            <a:off x="5700753" y="2239757"/>
            <a:ext cx="27255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65"/>
          <p:cNvSpPr/>
          <p:nvPr/>
        </p:nvSpPr>
        <p:spPr>
          <a:xfrm rot="-5400000">
            <a:off x="8053863" y="448288"/>
            <a:ext cx="1590075" cy="630850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5"/>
          <p:cNvSpPr/>
          <p:nvPr/>
        </p:nvSpPr>
        <p:spPr>
          <a:xfrm rot="-5400000">
            <a:off x="8422788" y="162788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65"/>
          <p:cNvSpPr/>
          <p:nvPr/>
        </p:nvSpPr>
        <p:spPr>
          <a:xfrm rot="-5400000">
            <a:off x="7546713" y="-528212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65"/>
          <p:cNvSpPr/>
          <p:nvPr/>
        </p:nvSpPr>
        <p:spPr>
          <a:xfrm rot="-5400000">
            <a:off x="6898200" y="324400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65"/>
          <p:cNvSpPr/>
          <p:nvPr/>
        </p:nvSpPr>
        <p:spPr>
          <a:xfrm rot="-5400000">
            <a:off x="7290825" y="256525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5"/>
          <p:cNvSpPr/>
          <p:nvPr/>
        </p:nvSpPr>
        <p:spPr>
          <a:xfrm rot="10800000">
            <a:off x="-804162" y="4002395"/>
            <a:ext cx="2127306" cy="1545218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5"/>
          <p:cNvSpPr/>
          <p:nvPr/>
        </p:nvSpPr>
        <p:spPr>
          <a:xfrm rot="10800000">
            <a:off x="493733" y="4466149"/>
            <a:ext cx="711434" cy="962320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65"/>
          <p:cNvSpPr/>
          <p:nvPr/>
        </p:nvSpPr>
        <p:spPr>
          <a:xfrm rot="4289554">
            <a:off x="628248" y="3795711"/>
            <a:ext cx="687990" cy="537653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/>
          <p:nvPr>
            <p:ph type="title"/>
          </p:nvPr>
        </p:nvSpPr>
        <p:spPr>
          <a:xfrm>
            <a:off x="716250" y="539496"/>
            <a:ext cx="2551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1" name="Google Shape;461;p66"/>
          <p:cNvSpPr/>
          <p:nvPr/>
        </p:nvSpPr>
        <p:spPr>
          <a:xfrm>
            <a:off x="7841775" y="-295700"/>
            <a:ext cx="1642200" cy="1192850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66"/>
          <p:cNvSpPr/>
          <p:nvPr/>
        </p:nvSpPr>
        <p:spPr>
          <a:xfrm>
            <a:off x="7932850" y="-203725"/>
            <a:ext cx="549200" cy="742875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67"/>
          <p:cNvSpPr txBox="1"/>
          <p:nvPr>
            <p:ph type="title"/>
          </p:nvPr>
        </p:nvSpPr>
        <p:spPr>
          <a:xfrm>
            <a:off x="716250" y="539496"/>
            <a:ext cx="26619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5" name="Google Shape;465;p67"/>
          <p:cNvSpPr txBox="1"/>
          <p:nvPr>
            <p:ph idx="1" type="subTitle"/>
          </p:nvPr>
        </p:nvSpPr>
        <p:spPr>
          <a:xfrm>
            <a:off x="4687050" y="1371600"/>
            <a:ext cx="26619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67"/>
          <p:cNvSpPr/>
          <p:nvPr/>
        </p:nvSpPr>
        <p:spPr>
          <a:xfrm>
            <a:off x="7377050" y="4537325"/>
            <a:ext cx="1590075" cy="630850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67"/>
          <p:cNvSpPr/>
          <p:nvPr/>
        </p:nvSpPr>
        <p:spPr>
          <a:xfrm>
            <a:off x="8299425" y="4540275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67"/>
          <p:cNvSpPr/>
          <p:nvPr/>
        </p:nvSpPr>
        <p:spPr>
          <a:xfrm>
            <a:off x="8104875" y="3230550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7"/>
          <p:cNvSpPr/>
          <p:nvPr/>
        </p:nvSpPr>
        <p:spPr>
          <a:xfrm>
            <a:off x="7675075" y="2944725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7"/>
          <p:cNvSpPr/>
          <p:nvPr/>
        </p:nvSpPr>
        <p:spPr>
          <a:xfrm>
            <a:off x="8157050" y="3280975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8"/>
          <p:cNvSpPr txBox="1"/>
          <p:nvPr>
            <p:ph type="title"/>
          </p:nvPr>
        </p:nvSpPr>
        <p:spPr>
          <a:xfrm>
            <a:off x="817807" y="1600200"/>
            <a:ext cx="3502200" cy="17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73" name="Google Shape;473;p68"/>
          <p:cNvGrpSpPr/>
          <p:nvPr/>
        </p:nvGrpSpPr>
        <p:grpSpPr>
          <a:xfrm flipH="1" rot="-5400000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474" name="Google Shape;474;p68"/>
            <p:cNvSpPr/>
            <p:nvPr/>
          </p:nvSpPr>
          <p:spPr>
            <a:xfrm>
              <a:off x="2714650" y="3639413"/>
              <a:ext cx="884350" cy="898525"/>
            </a:xfrm>
            <a:custGeom>
              <a:rect b="b" l="l" r="r" t="t"/>
              <a:pathLst>
                <a:path extrusionOk="0" h="35941" w="35374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68"/>
            <p:cNvSpPr/>
            <p:nvPr/>
          </p:nvSpPr>
          <p:spPr>
            <a:xfrm>
              <a:off x="2806962" y="366452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68"/>
            <p:cNvSpPr/>
            <p:nvPr/>
          </p:nvSpPr>
          <p:spPr>
            <a:xfrm>
              <a:off x="3022387" y="4028263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68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478" name="Google Shape;478;p68"/>
            <p:cNvSpPr/>
            <p:nvPr/>
          </p:nvSpPr>
          <p:spPr>
            <a:xfrm>
              <a:off x="6268475" y="1300068"/>
              <a:ext cx="1009050" cy="527050"/>
            </a:xfrm>
            <a:custGeom>
              <a:rect b="b" l="l" r="r" t="t"/>
              <a:pathLst>
                <a:path extrusionOk="0" h="21082" w="40362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68"/>
            <p:cNvSpPr/>
            <p:nvPr/>
          </p:nvSpPr>
          <p:spPr>
            <a:xfrm>
              <a:off x="5113525" y="1408925"/>
              <a:ext cx="1493675" cy="754900"/>
            </a:xfrm>
            <a:custGeom>
              <a:rect b="b" l="l" r="r" t="t"/>
              <a:pathLst>
                <a:path extrusionOk="0" h="30196" w="59747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68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68"/>
          <p:cNvSpPr/>
          <p:nvPr/>
        </p:nvSpPr>
        <p:spPr>
          <a:xfrm rot="10800000">
            <a:off x="771127" y="4488000"/>
            <a:ext cx="549200" cy="742875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8"/>
          <p:cNvSpPr/>
          <p:nvPr/>
        </p:nvSpPr>
        <p:spPr>
          <a:xfrm rot="10800000">
            <a:off x="-235724" y="4130000"/>
            <a:ext cx="1642200" cy="1192850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9"/>
          <p:cNvSpPr txBox="1"/>
          <p:nvPr>
            <p:ph type="title"/>
          </p:nvPr>
        </p:nvSpPr>
        <p:spPr>
          <a:xfrm>
            <a:off x="716250" y="445578"/>
            <a:ext cx="3855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5" name="Google Shape;485;p69"/>
          <p:cNvSpPr txBox="1"/>
          <p:nvPr>
            <p:ph idx="1" type="subTitle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69"/>
          <p:cNvSpPr/>
          <p:nvPr/>
        </p:nvSpPr>
        <p:spPr>
          <a:xfrm>
            <a:off x="0" y="4512650"/>
            <a:ext cx="1590075" cy="630850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69"/>
          <p:cNvSpPr/>
          <p:nvPr/>
        </p:nvSpPr>
        <p:spPr>
          <a:xfrm>
            <a:off x="8313925" y="15955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69"/>
          <p:cNvSpPr/>
          <p:nvPr/>
        </p:nvSpPr>
        <p:spPr>
          <a:xfrm>
            <a:off x="8119375" y="285825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69"/>
          <p:cNvSpPr/>
          <p:nvPr/>
        </p:nvSpPr>
        <p:spPr>
          <a:xfrm>
            <a:off x="7689575" y="0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69"/>
          <p:cNvSpPr/>
          <p:nvPr/>
        </p:nvSpPr>
        <p:spPr>
          <a:xfrm>
            <a:off x="8171550" y="336250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69"/>
          <p:cNvSpPr/>
          <p:nvPr/>
        </p:nvSpPr>
        <p:spPr>
          <a:xfrm>
            <a:off x="922375" y="45126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0"/>
          <p:cNvSpPr txBox="1"/>
          <p:nvPr>
            <p:ph idx="1" type="body"/>
          </p:nvPr>
        </p:nvSpPr>
        <p:spPr>
          <a:xfrm>
            <a:off x="3807450" y="1803625"/>
            <a:ext cx="4620300" cy="145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Palanquin"/>
                <a:ea typeface="Palanquin"/>
                <a:cs typeface="Palanquin"/>
                <a:sym typeface="Palanquin"/>
              </a:defRPr>
            </a:lvl1pPr>
          </a:lstStyle>
          <a:p/>
        </p:txBody>
      </p:sp>
      <p:grpSp>
        <p:nvGrpSpPr>
          <p:cNvPr id="494" name="Google Shape;494;p70"/>
          <p:cNvGrpSpPr/>
          <p:nvPr/>
        </p:nvGrpSpPr>
        <p:grpSpPr>
          <a:xfrm rot="-5400000">
            <a:off x="7268093" y="89816"/>
            <a:ext cx="1985861" cy="1765938"/>
            <a:chOff x="3033525" y="2679425"/>
            <a:chExt cx="1834175" cy="1631050"/>
          </a:xfrm>
        </p:grpSpPr>
        <p:sp>
          <p:nvSpPr>
            <p:cNvPr id="495" name="Google Shape;495;p70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0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0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70"/>
          <p:cNvSpPr/>
          <p:nvPr/>
        </p:nvSpPr>
        <p:spPr>
          <a:xfrm flipH="1" rot="10800000">
            <a:off x="7100029" y="3681857"/>
            <a:ext cx="2127306" cy="1545218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70"/>
          <p:cNvSpPr/>
          <p:nvPr/>
        </p:nvSpPr>
        <p:spPr>
          <a:xfrm flipH="1" rot="10800000">
            <a:off x="7218006" y="4145612"/>
            <a:ext cx="711434" cy="962320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70"/>
          <p:cNvSpPr/>
          <p:nvPr/>
        </p:nvSpPr>
        <p:spPr>
          <a:xfrm flipH="1" rot="-4289554">
            <a:off x="7106935" y="3475173"/>
            <a:ext cx="687990" cy="537653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70"/>
          <p:cNvSpPr/>
          <p:nvPr/>
        </p:nvSpPr>
        <p:spPr>
          <a:xfrm flipH="1" rot="-4289554">
            <a:off x="7252342" y="3670160"/>
            <a:ext cx="550927" cy="481758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1"/>
          <p:cNvSpPr txBox="1"/>
          <p:nvPr>
            <p:ph hasCustomPrompt="1" type="title"/>
          </p:nvPr>
        </p:nvSpPr>
        <p:spPr>
          <a:xfrm>
            <a:off x="716250" y="1874250"/>
            <a:ext cx="42582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4" name="Google Shape;504;p71"/>
          <p:cNvSpPr txBox="1"/>
          <p:nvPr>
            <p:ph idx="1" type="subTitle"/>
          </p:nvPr>
        </p:nvSpPr>
        <p:spPr>
          <a:xfrm>
            <a:off x="716250" y="3256794"/>
            <a:ext cx="1985700" cy="7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5" name="Google Shape;505;p71"/>
          <p:cNvGrpSpPr/>
          <p:nvPr/>
        </p:nvGrpSpPr>
        <p:grpSpPr>
          <a:xfrm>
            <a:off x="7541968" y="3505591"/>
            <a:ext cx="1985861" cy="1765938"/>
            <a:chOff x="3033525" y="2679425"/>
            <a:chExt cx="1834175" cy="1631050"/>
          </a:xfrm>
        </p:grpSpPr>
        <p:sp>
          <p:nvSpPr>
            <p:cNvPr id="506" name="Google Shape;506;p71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1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1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" name="Google Shape;509;p71"/>
          <p:cNvGrpSpPr/>
          <p:nvPr/>
        </p:nvGrpSpPr>
        <p:grpSpPr>
          <a:xfrm flipH="1">
            <a:off x="-72825" y="0"/>
            <a:ext cx="1228400" cy="1822350"/>
            <a:chOff x="3639300" y="-576150"/>
            <a:chExt cx="1228400" cy="1822350"/>
          </a:xfrm>
        </p:grpSpPr>
        <p:sp>
          <p:nvSpPr>
            <p:cNvPr id="510" name="Google Shape;510;p71"/>
            <p:cNvSpPr/>
            <p:nvPr/>
          </p:nvSpPr>
          <p:spPr>
            <a:xfrm>
              <a:off x="4141625" y="7412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1"/>
            <p:cNvSpPr/>
            <p:nvPr/>
          </p:nvSpPr>
          <p:spPr>
            <a:xfrm>
              <a:off x="3749850" y="-576150"/>
              <a:ext cx="1117850" cy="1586525"/>
            </a:xfrm>
            <a:custGeom>
              <a:rect b="b" l="l" r="r" t="t"/>
              <a:pathLst>
                <a:path extrusionOk="0" h="63461" w="44714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1"/>
            <p:cNvSpPr/>
            <p:nvPr/>
          </p:nvSpPr>
          <p:spPr>
            <a:xfrm>
              <a:off x="3639300" y="-3214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1"/>
            <p:cNvSpPr/>
            <p:nvPr/>
          </p:nvSpPr>
          <p:spPr>
            <a:xfrm>
              <a:off x="3841825" y="-16757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71"/>
          <p:cNvGrpSpPr/>
          <p:nvPr/>
        </p:nvGrpSpPr>
        <p:grpSpPr>
          <a:xfrm>
            <a:off x="8171375" y="-116701"/>
            <a:ext cx="1009050" cy="527050"/>
            <a:chOff x="6268475" y="1301925"/>
            <a:chExt cx="1009050" cy="527050"/>
          </a:xfrm>
        </p:grpSpPr>
        <p:sp>
          <p:nvSpPr>
            <p:cNvPr id="515" name="Google Shape;515;p71"/>
            <p:cNvSpPr/>
            <p:nvPr/>
          </p:nvSpPr>
          <p:spPr>
            <a:xfrm>
              <a:off x="6268475" y="1301925"/>
              <a:ext cx="1009050" cy="527050"/>
            </a:xfrm>
            <a:custGeom>
              <a:rect b="b" l="l" r="r" t="t"/>
              <a:pathLst>
                <a:path extrusionOk="0" h="21082" w="40362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1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TITLE_AND_TWO_COLUMNS_1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3"/>
          <p:cNvSpPr txBox="1"/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0" name="Google Shape;520;p73"/>
          <p:cNvSpPr txBox="1"/>
          <p:nvPr>
            <p:ph idx="1" type="subTitle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73"/>
          <p:cNvSpPr txBox="1"/>
          <p:nvPr>
            <p:ph idx="2" type="subTitle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73"/>
          <p:cNvSpPr txBox="1"/>
          <p:nvPr>
            <p:ph idx="3" type="subTitle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3" name="Google Shape;523;p73"/>
          <p:cNvSpPr txBox="1"/>
          <p:nvPr>
            <p:ph idx="4" type="subTitle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" name="Google Shape;524;p73"/>
          <p:cNvSpPr txBox="1"/>
          <p:nvPr>
            <p:ph idx="5" type="subTitle"/>
          </p:nvPr>
        </p:nvSpPr>
        <p:spPr>
          <a:xfrm>
            <a:off x="6874987" y="1623941"/>
            <a:ext cx="1551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5" name="Google Shape;525;p73"/>
          <p:cNvSpPr txBox="1"/>
          <p:nvPr>
            <p:ph idx="6" type="subTitle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6" name="Google Shape;526;p73"/>
          <p:cNvSpPr txBox="1"/>
          <p:nvPr>
            <p:ph idx="7" type="subTitle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7" name="Google Shape;527;p73"/>
          <p:cNvSpPr txBox="1"/>
          <p:nvPr>
            <p:ph idx="8" type="subTitle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8" name="Google Shape;528;p73"/>
          <p:cNvSpPr txBox="1"/>
          <p:nvPr>
            <p:ph idx="9" type="subTitle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9" name="Google Shape;529;p73"/>
          <p:cNvSpPr txBox="1"/>
          <p:nvPr>
            <p:ph idx="13" type="subTitle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0" name="Google Shape;530;p73"/>
          <p:cNvSpPr txBox="1"/>
          <p:nvPr>
            <p:ph idx="14" type="subTitle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73"/>
          <p:cNvSpPr txBox="1"/>
          <p:nvPr>
            <p:ph idx="15" type="subTitle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2" name="Google Shape;532;p73"/>
          <p:cNvGrpSpPr/>
          <p:nvPr/>
        </p:nvGrpSpPr>
        <p:grpSpPr>
          <a:xfrm>
            <a:off x="8204100" y="-143550"/>
            <a:ext cx="1009050" cy="527050"/>
            <a:chOff x="6268475" y="1301925"/>
            <a:chExt cx="1009050" cy="527050"/>
          </a:xfrm>
        </p:grpSpPr>
        <p:sp>
          <p:nvSpPr>
            <p:cNvPr id="533" name="Google Shape;533;p73"/>
            <p:cNvSpPr/>
            <p:nvPr/>
          </p:nvSpPr>
          <p:spPr>
            <a:xfrm>
              <a:off x="6268475" y="1301925"/>
              <a:ext cx="1009050" cy="527050"/>
            </a:xfrm>
            <a:custGeom>
              <a:rect b="b" l="l" r="r" t="t"/>
              <a:pathLst>
                <a:path extrusionOk="0" h="21082" w="40362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3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73"/>
          <p:cNvGrpSpPr/>
          <p:nvPr/>
        </p:nvGrpSpPr>
        <p:grpSpPr>
          <a:xfrm>
            <a:off x="-69425" y="-98462"/>
            <a:ext cx="1064775" cy="1144725"/>
            <a:chOff x="499875" y="1396550"/>
            <a:chExt cx="1064775" cy="1144725"/>
          </a:xfrm>
        </p:grpSpPr>
        <p:sp>
          <p:nvSpPr>
            <p:cNvPr id="536" name="Google Shape;536;p73"/>
            <p:cNvSpPr/>
            <p:nvPr/>
          </p:nvSpPr>
          <p:spPr>
            <a:xfrm>
              <a:off x="499875" y="1404500"/>
              <a:ext cx="628800" cy="1136775"/>
            </a:xfrm>
            <a:custGeom>
              <a:rect b="b" l="l" r="r" t="t"/>
              <a:pathLst>
                <a:path extrusionOk="0" h="45471" w="25152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3"/>
            <p:cNvSpPr/>
            <p:nvPr/>
          </p:nvSpPr>
          <p:spPr>
            <a:xfrm>
              <a:off x="1015450" y="1396550"/>
              <a:ext cx="549200" cy="742875"/>
            </a:xfrm>
            <a:custGeom>
              <a:rect b="b" l="l" r="r" t="t"/>
              <a:pathLst>
                <a:path extrusionOk="0" h="29715" w="21968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4"/>
          <p:cNvSpPr txBox="1"/>
          <p:nvPr>
            <p:ph type="title"/>
          </p:nvPr>
        </p:nvSpPr>
        <p:spPr>
          <a:xfrm>
            <a:off x="5410825" y="4006001"/>
            <a:ext cx="2970600" cy="4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40" name="Google Shape;540;p74"/>
          <p:cNvSpPr txBox="1"/>
          <p:nvPr>
            <p:ph idx="1" type="subTitle"/>
          </p:nvPr>
        </p:nvSpPr>
        <p:spPr>
          <a:xfrm>
            <a:off x="5410825" y="686750"/>
            <a:ext cx="2970600" cy="25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"/>
              <a:buNone/>
              <a:defRPr sz="300"/>
            </a:lvl9pPr>
          </a:lstStyle>
          <a:p/>
        </p:txBody>
      </p:sp>
      <p:grpSp>
        <p:nvGrpSpPr>
          <p:cNvPr id="541" name="Google Shape;541;p74"/>
          <p:cNvGrpSpPr/>
          <p:nvPr/>
        </p:nvGrpSpPr>
        <p:grpSpPr>
          <a:xfrm>
            <a:off x="0" y="-121125"/>
            <a:ext cx="2066700" cy="1236700"/>
            <a:chOff x="499875" y="1304575"/>
            <a:chExt cx="2066700" cy="1236700"/>
          </a:xfrm>
        </p:grpSpPr>
        <p:sp>
          <p:nvSpPr>
            <p:cNvPr id="542" name="Google Shape;542;p74"/>
            <p:cNvSpPr/>
            <p:nvPr/>
          </p:nvSpPr>
          <p:spPr>
            <a:xfrm>
              <a:off x="499875" y="1404500"/>
              <a:ext cx="628800" cy="1136775"/>
            </a:xfrm>
            <a:custGeom>
              <a:rect b="b" l="l" r="r" t="t"/>
              <a:pathLst>
                <a:path extrusionOk="0" h="45471" w="25152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4"/>
            <p:cNvSpPr/>
            <p:nvPr/>
          </p:nvSpPr>
          <p:spPr>
            <a:xfrm>
              <a:off x="924375" y="1304575"/>
              <a:ext cx="1642200" cy="1192850"/>
            </a:xfrm>
            <a:custGeom>
              <a:rect b="b" l="l" r="r" t="t"/>
              <a:pathLst>
                <a:path extrusionOk="0" h="47714" w="65688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4"/>
            <p:cNvSpPr/>
            <p:nvPr/>
          </p:nvSpPr>
          <p:spPr>
            <a:xfrm>
              <a:off x="1015450" y="1396550"/>
              <a:ext cx="549200" cy="742875"/>
            </a:xfrm>
            <a:custGeom>
              <a:rect b="b" l="l" r="r" t="t"/>
              <a:pathLst>
                <a:path extrusionOk="0" h="29715" w="21968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p74"/>
          <p:cNvGrpSpPr/>
          <p:nvPr/>
        </p:nvGrpSpPr>
        <p:grpSpPr>
          <a:xfrm rot="-5400000">
            <a:off x="1913346" y="-321914"/>
            <a:ext cx="847718" cy="1369851"/>
            <a:chOff x="6130525" y="2382575"/>
            <a:chExt cx="1039125" cy="1679150"/>
          </a:xfrm>
        </p:grpSpPr>
        <p:sp>
          <p:nvSpPr>
            <p:cNvPr id="546" name="Google Shape;546;p74"/>
            <p:cNvSpPr/>
            <p:nvPr/>
          </p:nvSpPr>
          <p:spPr>
            <a:xfrm>
              <a:off x="6325075" y="3692300"/>
              <a:ext cx="587225" cy="359950"/>
            </a:xfrm>
            <a:custGeom>
              <a:rect b="b" l="l" r="r" t="t"/>
              <a:pathLst>
                <a:path extrusionOk="0" h="14398" w="23489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4"/>
            <p:cNvSpPr/>
            <p:nvPr/>
          </p:nvSpPr>
          <p:spPr>
            <a:xfrm>
              <a:off x="6130525" y="2382575"/>
              <a:ext cx="1039125" cy="1679150"/>
            </a:xfrm>
            <a:custGeom>
              <a:rect b="b" l="l" r="r" t="t"/>
              <a:pathLst>
                <a:path extrusionOk="0" h="67166" w="41565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4"/>
            <p:cNvSpPr/>
            <p:nvPr/>
          </p:nvSpPr>
          <p:spPr>
            <a:xfrm>
              <a:off x="6182700" y="2433000"/>
              <a:ext cx="508525" cy="535925"/>
            </a:xfrm>
            <a:custGeom>
              <a:rect b="b" l="l" r="r" t="t"/>
              <a:pathLst>
                <a:path extrusionOk="0" h="21437" w="20341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74"/>
          <p:cNvSpPr/>
          <p:nvPr/>
        </p:nvSpPr>
        <p:spPr>
          <a:xfrm>
            <a:off x="105500" y="4153475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74"/>
          <p:cNvSpPr/>
          <p:nvPr/>
        </p:nvSpPr>
        <p:spPr>
          <a:xfrm>
            <a:off x="587475" y="4489725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74"/>
          <p:cNvSpPr/>
          <p:nvPr/>
        </p:nvSpPr>
        <p:spPr>
          <a:xfrm rot="5400000">
            <a:off x="8220520" y="4001729"/>
            <a:ext cx="1501265" cy="784145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4"/>
          <p:cNvSpPr/>
          <p:nvPr/>
        </p:nvSpPr>
        <p:spPr>
          <a:xfrm rot="5400000">
            <a:off x="8698759" y="3789213"/>
            <a:ext cx="573696" cy="43685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5"/>
          <p:cNvSpPr txBox="1"/>
          <p:nvPr>
            <p:ph type="title"/>
          </p:nvPr>
        </p:nvSpPr>
        <p:spPr>
          <a:xfrm>
            <a:off x="716250" y="543200"/>
            <a:ext cx="7360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5" name="Google Shape;555;p75"/>
          <p:cNvSpPr txBox="1"/>
          <p:nvPr>
            <p:ph idx="1" type="subTitle"/>
          </p:nvPr>
        </p:nvSpPr>
        <p:spPr>
          <a:xfrm>
            <a:off x="716250" y="1371600"/>
            <a:ext cx="29418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75"/>
          <p:cNvSpPr/>
          <p:nvPr/>
        </p:nvSpPr>
        <p:spPr>
          <a:xfrm>
            <a:off x="7126767" y="-339150"/>
            <a:ext cx="2127306" cy="1545218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75"/>
          <p:cNvSpPr/>
          <p:nvPr/>
        </p:nvSpPr>
        <p:spPr>
          <a:xfrm>
            <a:off x="7244744" y="-220007"/>
            <a:ext cx="711434" cy="962320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75"/>
          <p:cNvSpPr/>
          <p:nvPr/>
        </p:nvSpPr>
        <p:spPr>
          <a:xfrm rot="-6510446">
            <a:off x="7133673" y="875098"/>
            <a:ext cx="687990" cy="537653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75"/>
          <p:cNvSpPr/>
          <p:nvPr/>
        </p:nvSpPr>
        <p:spPr>
          <a:xfrm rot="-6510446">
            <a:off x="7279080" y="736007"/>
            <a:ext cx="550927" cy="481758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" name="Google Shape;560;p75"/>
          <p:cNvGrpSpPr/>
          <p:nvPr/>
        </p:nvGrpSpPr>
        <p:grpSpPr>
          <a:xfrm rot="-5400000">
            <a:off x="647807" y="3046151"/>
            <a:ext cx="900907" cy="3335276"/>
            <a:chOff x="2810675" y="1400175"/>
            <a:chExt cx="1201850" cy="2625375"/>
          </a:xfrm>
        </p:grpSpPr>
        <p:sp>
          <p:nvSpPr>
            <p:cNvPr id="561" name="Google Shape;561;p75"/>
            <p:cNvSpPr/>
            <p:nvPr/>
          </p:nvSpPr>
          <p:spPr>
            <a:xfrm>
              <a:off x="2811550" y="1400175"/>
              <a:ext cx="1200975" cy="2428325"/>
            </a:xfrm>
            <a:custGeom>
              <a:rect b="b" l="l" r="r" t="t"/>
              <a:pathLst>
                <a:path extrusionOk="0" h="97133" w="48039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5"/>
            <p:cNvSpPr/>
            <p:nvPr/>
          </p:nvSpPr>
          <p:spPr>
            <a:xfrm>
              <a:off x="2810675" y="365957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p75"/>
          <p:cNvSpPr/>
          <p:nvPr/>
        </p:nvSpPr>
        <p:spPr>
          <a:xfrm rot="6972383">
            <a:off x="2539361" y="4634780"/>
            <a:ext cx="713401" cy="893601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1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6"/>
          <p:cNvSpPr txBox="1"/>
          <p:nvPr>
            <p:ph type="title"/>
          </p:nvPr>
        </p:nvSpPr>
        <p:spPr>
          <a:xfrm>
            <a:off x="716250" y="543200"/>
            <a:ext cx="73602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6" name="Google Shape;566;p76"/>
          <p:cNvSpPr txBox="1"/>
          <p:nvPr>
            <p:ph idx="1" type="subTitle"/>
          </p:nvPr>
        </p:nvSpPr>
        <p:spPr>
          <a:xfrm>
            <a:off x="4924650" y="1371600"/>
            <a:ext cx="29418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67" name="Google Shape;567;p76"/>
          <p:cNvGrpSpPr/>
          <p:nvPr/>
        </p:nvGrpSpPr>
        <p:grpSpPr>
          <a:xfrm>
            <a:off x="7541968" y="3505591"/>
            <a:ext cx="1985861" cy="1765938"/>
            <a:chOff x="3033525" y="2679425"/>
            <a:chExt cx="1834175" cy="1631050"/>
          </a:xfrm>
        </p:grpSpPr>
        <p:sp>
          <p:nvSpPr>
            <p:cNvPr id="568" name="Google Shape;568;p76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6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6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76"/>
          <p:cNvSpPr/>
          <p:nvPr/>
        </p:nvSpPr>
        <p:spPr>
          <a:xfrm>
            <a:off x="8313925" y="15955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76"/>
          <p:cNvSpPr/>
          <p:nvPr/>
        </p:nvSpPr>
        <p:spPr>
          <a:xfrm>
            <a:off x="8119375" y="285825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76"/>
          <p:cNvSpPr/>
          <p:nvPr/>
        </p:nvSpPr>
        <p:spPr>
          <a:xfrm>
            <a:off x="7689575" y="0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76"/>
          <p:cNvSpPr/>
          <p:nvPr/>
        </p:nvSpPr>
        <p:spPr>
          <a:xfrm>
            <a:off x="8171550" y="336250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 3">
  <p:cSld name="TITLE_AND_BODY_1_1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77"/>
          <p:cNvSpPr txBox="1"/>
          <p:nvPr>
            <p:ph type="title"/>
          </p:nvPr>
        </p:nvSpPr>
        <p:spPr>
          <a:xfrm>
            <a:off x="716250" y="543200"/>
            <a:ext cx="73578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7" name="Google Shape;577;p77"/>
          <p:cNvSpPr txBox="1"/>
          <p:nvPr>
            <p:ph idx="1" type="subTitle"/>
          </p:nvPr>
        </p:nvSpPr>
        <p:spPr>
          <a:xfrm>
            <a:off x="716250" y="1371600"/>
            <a:ext cx="29418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78" name="Google Shape;578;p77"/>
          <p:cNvGrpSpPr/>
          <p:nvPr/>
        </p:nvGrpSpPr>
        <p:grpSpPr>
          <a:xfrm>
            <a:off x="-33687" y="3415800"/>
            <a:ext cx="1499875" cy="1607950"/>
            <a:chOff x="-33687" y="113450"/>
            <a:chExt cx="1499875" cy="1607950"/>
          </a:xfrm>
        </p:grpSpPr>
        <p:sp>
          <p:nvSpPr>
            <p:cNvPr id="579" name="Google Shape;579;p77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rect b="b" l="l" r="r" t="t"/>
              <a:pathLst>
                <a:path extrusionOk="0" h="64318" w="4008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7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rect b="b" l="l" r="r" t="t"/>
              <a:pathLst>
                <a:path extrusionOk="0" h="13833" w="21721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7"/>
            <p:cNvSpPr/>
            <p:nvPr/>
          </p:nvSpPr>
          <p:spPr>
            <a:xfrm flipH="1">
              <a:off x="809088" y="420675"/>
              <a:ext cx="657100" cy="644925"/>
            </a:xfrm>
            <a:custGeom>
              <a:rect b="b" l="l" r="r" t="t"/>
              <a:pathLst>
                <a:path extrusionOk="0" h="25797" w="26284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2" name="Google Shape;582;p77"/>
          <p:cNvSpPr/>
          <p:nvPr/>
        </p:nvSpPr>
        <p:spPr>
          <a:xfrm flipH="1" rot="1217948">
            <a:off x="7082284" y="-477709"/>
            <a:ext cx="1422297" cy="742898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77"/>
          <p:cNvSpPr/>
          <p:nvPr/>
        </p:nvSpPr>
        <p:spPr>
          <a:xfrm flipH="1" rot="1217948">
            <a:off x="7839205" y="100054"/>
            <a:ext cx="2105396" cy="1064062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77"/>
          <p:cNvSpPr/>
          <p:nvPr/>
        </p:nvSpPr>
        <p:spPr>
          <a:xfrm flipH="1" rot="1217948">
            <a:off x="7869547" y="-199119"/>
            <a:ext cx="543519" cy="413876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77"/>
          <p:cNvSpPr/>
          <p:nvPr/>
        </p:nvSpPr>
        <p:spPr>
          <a:xfrm flipH="1" rot="1217872">
            <a:off x="8321229" y="-28425"/>
            <a:ext cx="1493672" cy="754898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ONE_COLUMN_TEXT_2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78"/>
          <p:cNvSpPr/>
          <p:nvPr/>
        </p:nvSpPr>
        <p:spPr>
          <a:xfrm flipH="1" rot="-9275902">
            <a:off x="3388571" y="3162920"/>
            <a:ext cx="723888" cy="1105844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78"/>
          <p:cNvSpPr/>
          <p:nvPr/>
        </p:nvSpPr>
        <p:spPr>
          <a:xfrm flipH="1" rot="-9275902">
            <a:off x="3354391" y="3523629"/>
            <a:ext cx="291343" cy="392903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78"/>
          <p:cNvSpPr/>
          <p:nvPr/>
        </p:nvSpPr>
        <p:spPr>
          <a:xfrm rot="-5400000">
            <a:off x="5088475" y="4368536"/>
            <a:ext cx="976415" cy="668313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78"/>
          <p:cNvSpPr/>
          <p:nvPr/>
        </p:nvSpPr>
        <p:spPr>
          <a:xfrm>
            <a:off x="716450" y="2438025"/>
            <a:ext cx="1920300" cy="2705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" name="Google Shape;591;p78"/>
          <p:cNvGrpSpPr/>
          <p:nvPr/>
        </p:nvGrpSpPr>
        <p:grpSpPr>
          <a:xfrm rot="10800000">
            <a:off x="-164768" y="4156051"/>
            <a:ext cx="1642200" cy="1192850"/>
            <a:chOff x="924375" y="1304575"/>
            <a:chExt cx="1642200" cy="1192850"/>
          </a:xfrm>
        </p:grpSpPr>
        <p:sp>
          <p:nvSpPr>
            <p:cNvPr id="592" name="Google Shape;592;p78"/>
            <p:cNvSpPr/>
            <p:nvPr/>
          </p:nvSpPr>
          <p:spPr>
            <a:xfrm>
              <a:off x="924375" y="1304575"/>
              <a:ext cx="1642200" cy="1192850"/>
            </a:xfrm>
            <a:custGeom>
              <a:rect b="b" l="l" r="r" t="t"/>
              <a:pathLst>
                <a:path extrusionOk="0" h="47714" w="65688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8"/>
            <p:cNvSpPr/>
            <p:nvPr/>
          </p:nvSpPr>
          <p:spPr>
            <a:xfrm>
              <a:off x="1015450" y="1396550"/>
              <a:ext cx="549200" cy="742875"/>
            </a:xfrm>
            <a:custGeom>
              <a:rect b="b" l="l" r="r" t="t"/>
              <a:pathLst>
                <a:path extrusionOk="0" h="29715" w="21968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" name="Google Shape;594;p78"/>
          <p:cNvSpPr/>
          <p:nvPr/>
        </p:nvSpPr>
        <p:spPr>
          <a:xfrm>
            <a:off x="3611850" y="3037825"/>
            <a:ext cx="1920300" cy="21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78"/>
          <p:cNvSpPr/>
          <p:nvPr/>
        </p:nvSpPr>
        <p:spPr>
          <a:xfrm>
            <a:off x="6507200" y="3818175"/>
            <a:ext cx="1920300" cy="135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78"/>
          <p:cNvSpPr txBox="1"/>
          <p:nvPr>
            <p:ph type="title"/>
          </p:nvPr>
        </p:nvSpPr>
        <p:spPr>
          <a:xfrm>
            <a:off x="716050" y="539496"/>
            <a:ext cx="2553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7" name="Google Shape;597;p78"/>
          <p:cNvSpPr txBox="1"/>
          <p:nvPr>
            <p:ph idx="1" type="subTitle"/>
          </p:nvPr>
        </p:nvSpPr>
        <p:spPr>
          <a:xfrm>
            <a:off x="716450" y="1769919"/>
            <a:ext cx="19203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78"/>
          <p:cNvSpPr txBox="1"/>
          <p:nvPr>
            <p:ph hasCustomPrompt="1" idx="2" type="title"/>
          </p:nvPr>
        </p:nvSpPr>
        <p:spPr>
          <a:xfrm>
            <a:off x="716450" y="1249590"/>
            <a:ext cx="704100" cy="6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599" name="Google Shape;599;p78"/>
          <p:cNvSpPr txBox="1"/>
          <p:nvPr>
            <p:ph idx="3" type="subTitle"/>
          </p:nvPr>
        </p:nvSpPr>
        <p:spPr>
          <a:xfrm>
            <a:off x="3611825" y="2354747"/>
            <a:ext cx="19203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78"/>
          <p:cNvSpPr txBox="1"/>
          <p:nvPr>
            <p:ph hasCustomPrompt="1" idx="4" type="title"/>
          </p:nvPr>
        </p:nvSpPr>
        <p:spPr>
          <a:xfrm>
            <a:off x="3611825" y="1834419"/>
            <a:ext cx="704100" cy="6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01" name="Google Shape;601;p78"/>
          <p:cNvSpPr txBox="1"/>
          <p:nvPr>
            <p:ph idx="5" type="subTitle"/>
          </p:nvPr>
        </p:nvSpPr>
        <p:spPr>
          <a:xfrm>
            <a:off x="6507200" y="3159521"/>
            <a:ext cx="19203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78"/>
          <p:cNvSpPr txBox="1"/>
          <p:nvPr>
            <p:ph hasCustomPrompt="1" idx="6" type="title"/>
          </p:nvPr>
        </p:nvSpPr>
        <p:spPr>
          <a:xfrm>
            <a:off x="6507200" y="2639192"/>
            <a:ext cx="704100" cy="60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grpSp>
        <p:nvGrpSpPr>
          <p:cNvPr id="603" name="Google Shape;603;p78"/>
          <p:cNvGrpSpPr/>
          <p:nvPr/>
        </p:nvGrpSpPr>
        <p:grpSpPr>
          <a:xfrm flipH="1" rot="10800000">
            <a:off x="7393975" y="-88825"/>
            <a:ext cx="1834175" cy="1631050"/>
            <a:chOff x="3033525" y="2679425"/>
            <a:chExt cx="1834175" cy="1631050"/>
          </a:xfrm>
        </p:grpSpPr>
        <p:sp>
          <p:nvSpPr>
            <p:cNvPr id="604" name="Google Shape;604;p78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78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78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78"/>
          <p:cNvGrpSpPr/>
          <p:nvPr/>
        </p:nvGrpSpPr>
        <p:grpSpPr>
          <a:xfrm rot="5667719">
            <a:off x="7294962" y="531407"/>
            <a:ext cx="753523" cy="635695"/>
            <a:chOff x="3639300" y="1616750"/>
            <a:chExt cx="753500" cy="635675"/>
          </a:xfrm>
        </p:grpSpPr>
        <p:sp>
          <p:nvSpPr>
            <p:cNvPr id="608" name="Google Shape;608;p78"/>
            <p:cNvSpPr/>
            <p:nvPr/>
          </p:nvSpPr>
          <p:spPr>
            <a:xfrm>
              <a:off x="3639300" y="16167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78"/>
            <p:cNvSpPr/>
            <p:nvPr/>
          </p:nvSpPr>
          <p:spPr>
            <a:xfrm>
              <a:off x="3841825" y="177062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ONE_COLUMN_TEXT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9"/>
          <p:cNvSpPr txBox="1"/>
          <p:nvPr>
            <p:ph type="title"/>
          </p:nvPr>
        </p:nvSpPr>
        <p:spPr>
          <a:xfrm>
            <a:off x="716050" y="539496"/>
            <a:ext cx="2553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612" name="Google Shape;612;p79"/>
          <p:cNvGrpSpPr/>
          <p:nvPr/>
        </p:nvGrpSpPr>
        <p:grpSpPr>
          <a:xfrm>
            <a:off x="8166950" y="-128750"/>
            <a:ext cx="1009050" cy="527050"/>
            <a:chOff x="6268475" y="1301925"/>
            <a:chExt cx="1009050" cy="527050"/>
          </a:xfrm>
        </p:grpSpPr>
        <p:sp>
          <p:nvSpPr>
            <p:cNvPr id="613" name="Google Shape;613;p79"/>
            <p:cNvSpPr/>
            <p:nvPr/>
          </p:nvSpPr>
          <p:spPr>
            <a:xfrm>
              <a:off x="6268475" y="1301925"/>
              <a:ext cx="1009050" cy="527050"/>
            </a:xfrm>
            <a:custGeom>
              <a:rect b="b" l="l" r="r" t="t"/>
              <a:pathLst>
                <a:path extrusionOk="0" h="21082" w="40362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9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" name="Google Shape;615;p79"/>
          <p:cNvGrpSpPr/>
          <p:nvPr/>
        </p:nvGrpSpPr>
        <p:grpSpPr>
          <a:xfrm rot="-5400000">
            <a:off x="-457762" y="4032513"/>
            <a:ext cx="1592725" cy="754900"/>
            <a:chOff x="5113525" y="1408925"/>
            <a:chExt cx="1592725" cy="754900"/>
          </a:xfrm>
        </p:grpSpPr>
        <p:sp>
          <p:nvSpPr>
            <p:cNvPr id="616" name="Google Shape;616;p79"/>
            <p:cNvSpPr/>
            <p:nvPr/>
          </p:nvSpPr>
          <p:spPr>
            <a:xfrm>
              <a:off x="5113525" y="1408925"/>
              <a:ext cx="1493675" cy="754900"/>
            </a:xfrm>
            <a:custGeom>
              <a:rect b="b" l="l" r="r" t="t"/>
              <a:pathLst>
                <a:path extrusionOk="0" h="30196" w="59747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79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80"/>
          <p:cNvSpPr txBox="1"/>
          <p:nvPr>
            <p:ph type="title"/>
          </p:nvPr>
        </p:nvSpPr>
        <p:spPr>
          <a:xfrm>
            <a:off x="2412150" y="539496"/>
            <a:ext cx="4319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20" name="Google Shape;620;p80"/>
          <p:cNvSpPr txBox="1"/>
          <p:nvPr>
            <p:ph idx="1" type="subTitle"/>
          </p:nvPr>
        </p:nvSpPr>
        <p:spPr>
          <a:xfrm>
            <a:off x="1097249" y="1496110"/>
            <a:ext cx="15792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1" name="Google Shape;621;p80"/>
          <p:cNvSpPr txBox="1"/>
          <p:nvPr>
            <p:ph idx="2" type="subTitle"/>
          </p:nvPr>
        </p:nvSpPr>
        <p:spPr>
          <a:xfrm>
            <a:off x="716250" y="2185660"/>
            <a:ext cx="21306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80"/>
          <p:cNvSpPr txBox="1"/>
          <p:nvPr>
            <p:ph idx="3" type="subTitle"/>
          </p:nvPr>
        </p:nvSpPr>
        <p:spPr>
          <a:xfrm>
            <a:off x="6661463" y="1496110"/>
            <a:ext cx="15819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80"/>
          <p:cNvSpPr txBox="1"/>
          <p:nvPr>
            <p:ph idx="4" type="subTitle"/>
          </p:nvPr>
        </p:nvSpPr>
        <p:spPr>
          <a:xfrm>
            <a:off x="6297150" y="2185660"/>
            <a:ext cx="21306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80"/>
          <p:cNvSpPr txBox="1"/>
          <p:nvPr>
            <p:ph idx="5" type="subTitle"/>
          </p:nvPr>
        </p:nvSpPr>
        <p:spPr>
          <a:xfrm>
            <a:off x="1097250" y="3200920"/>
            <a:ext cx="11949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p80"/>
          <p:cNvSpPr txBox="1"/>
          <p:nvPr>
            <p:ph idx="6" type="subTitle"/>
          </p:nvPr>
        </p:nvSpPr>
        <p:spPr>
          <a:xfrm>
            <a:off x="716250" y="3888622"/>
            <a:ext cx="21306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6" name="Google Shape;626;p80"/>
          <p:cNvSpPr txBox="1"/>
          <p:nvPr>
            <p:ph idx="7" type="subTitle"/>
          </p:nvPr>
        </p:nvSpPr>
        <p:spPr>
          <a:xfrm>
            <a:off x="6661463" y="3200920"/>
            <a:ext cx="15819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80"/>
          <p:cNvSpPr txBox="1"/>
          <p:nvPr>
            <p:ph idx="8" type="subTitle"/>
          </p:nvPr>
        </p:nvSpPr>
        <p:spPr>
          <a:xfrm>
            <a:off x="6297150" y="3888622"/>
            <a:ext cx="21306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8" name="Google Shape;628;p80"/>
          <p:cNvSpPr txBox="1"/>
          <p:nvPr>
            <p:ph hasCustomPrompt="1" idx="9" type="title"/>
          </p:nvPr>
        </p:nvSpPr>
        <p:spPr>
          <a:xfrm>
            <a:off x="716250" y="1481479"/>
            <a:ext cx="4662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29" name="Google Shape;629;p80"/>
          <p:cNvSpPr txBox="1"/>
          <p:nvPr>
            <p:ph hasCustomPrompt="1" idx="13" type="title"/>
          </p:nvPr>
        </p:nvSpPr>
        <p:spPr>
          <a:xfrm>
            <a:off x="6297150" y="1481471"/>
            <a:ext cx="4653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30" name="Google Shape;630;p80"/>
          <p:cNvSpPr txBox="1"/>
          <p:nvPr>
            <p:ph hasCustomPrompt="1" idx="14" type="title"/>
          </p:nvPr>
        </p:nvSpPr>
        <p:spPr>
          <a:xfrm>
            <a:off x="716250" y="3185876"/>
            <a:ext cx="4662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31" name="Google Shape;631;p80"/>
          <p:cNvSpPr txBox="1"/>
          <p:nvPr>
            <p:ph hasCustomPrompt="1" idx="15" type="title"/>
          </p:nvPr>
        </p:nvSpPr>
        <p:spPr>
          <a:xfrm>
            <a:off x="6297150" y="3185870"/>
            <a:ext cx="465300" cy="4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32" name="Google Shape;632;p80"/>
          <p:cNvSpPr/>
          <p:nvPr/>
        </p:nvSpPr>
        <p:spPr>
          <a:xfrm>
            <a:off x="8204100" y="-100825"/>
            <a:ext cx="1009050" cy="527050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80"/>
          <p:cNvSpPr/>
          <p:nvPr/>
        </p:nvSpPr>
        <p:spPr>
          <a:xfrm>
            <a:off x="8256275" y="6175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80"/>
          <p:cNvSpPr/>
          <p:nvPr/>
        </p:nvSpPr>
        <p:spPr>
          <a:xfrm>
            <a:off x="-589400" y="-708725"/>
            <a:ext cx="1200975" cy="2428325"/>
          </a:xfrm>
          <a:custGeom>
            <a:rect b="b" l="l" r="r" t="t"/>
            <a:pathLst>
              <a:path extrusionOk="0" h="97133" w="48039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80"/>
          <p:cNvSpPr/>
          <p:nvPr/>
        </p:nvSpPr>
        <p:spPr>
          <a:xfrm>
            <a:off x="-590275" y="1550675"/>
            <a:ext cx="374100" cy="365975"/>
          </a:xfrm>
          <a:custGeom>
            <a:rect b="b" l="l" r="r" t="t"/>
            <a:pathLst>
              <a:path extrusionOk="0" h="14639" w="14964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ONE_COLUMN_TEXT_1_1_2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1"/>
          <p:cNvSpPr txBox="1"/>
          <p:nvPr>
            <p:ph type="title"/>
          </p:nvPr>
        </p:nvSpPr>
        <p:spPr>
          <a:xfrm>
            <a:off x="716262" y="539496"/>
            <a:ext cx="2784900" cy="20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8" name="Google Shape;638;p81"/>
          <p:cNvSpPr txBox="1"/>
          <p:nvPr>
            <p:ph idx="1" type="subTitle"/>
          </p:nvPr>
        </p:nvSpPr>
        <p:spPr>
          <a:xfrm>
            <a:off x="716250" y="2266350"/>
            <a:ext cx="2055600" cy="11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9" name="Google Shape;639;p81"/>
          <p:cNvGrpSpPr/>
          <p:nvPr/>
        </p:nvGrpSpPr>
        <p:grpSpPr>
          <a:xfrm rot="1515244">
            <a:off x="3967553" y="2625257"/>
            <a:ext cx="2307987" cy="1676459"/>
            <a:chOff x="924375" y="1304575"/>
            <a:chExt cx="1642200" cy="1192850"/>
          </a:xfrm>
        </p:grpSpPr>
        <p:sp>
          <p:nvSpPr>
            <p:cNvPr id="640" name="Google Shape;640;p81"/>
            <p:cNvSpPr/>
            <p:nvPr/>
          </p:nvSpPr>
          <p:spPr>
            <a:xfrm>
              <a:off x="924375" y="1304575"/>
              <a:ext cx="1642200" cy="1192850"/>
            </a:xfrm>
            <a:custGeom>
              <a:rect b="b" l="l" r="r" t="t"/>
              <a:pathLst>
                <a:path extrusionOk="0" h="47714" w="65688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81"/>
            <p:cNvSpPr/>
            <p:nvPr/>
          </p:nvSpPr>
          <p:spPr>
            <a:xfrm>
              <a:off x="1015450" y="1396550"/>
              <a:ext cx="549200" cy="742875"/>
            </a:xfrm>
            <a:custGeom>
              <a:rect b="b" l="l" r="r" t="t"/>
              <a:pathLst>
                <a:path extrusionOk="0" h="29715" w="21968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81"/>
          <p:cNvGrpSpPr/>
          <p:nvPr/>
        </p:nvGrpSpPr>
        <p:grpSpPr>
          <a:xfrm rot="-1846565">
            <a:off x="2740505" y="3353532"/>
            <a:ext cx="990530" cy="893677"/>
            <a:chOff x="5700725" y="2096750"/>
            <a:chExt cx="990500" cy="893650"/>
          </a:xfrm>
        </p:grpSpPr>
        <p:sp>
          <p:nvSpPr>
            <p:cNvPr id="643" name="Google Shape;643;p81"/>
            <p:cNvSpPr/>
            <p:nvPr/>
          </p:nvSpPr>
          <p:spPr>
            <a:xfrm>
              <a:off x="5700725" y="2096750"/>
              <a:ext cx="979000" cy="893650"/>
            </a:xfrm>
            <a:custGeom>
              <a:rect b="b" l="l" r="r" t="t"/>
              <a:pathLst>
                <a:path extrusionOk="0" h="35746" w="3916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1"/>
            <p:cNvSpPr/>
            <p:nvPr/>
          </p:nvSpPr>
          <p:spPr>
            <a:xfrm>
              <a:off x="6182700" y="2433000"/>
              <a:ext cx="508525" cy="535925"/>
            </a:xfrm>
            <a:custGeom>
              <a:rect b="b" l="l" r="r" t="t"/>
              <a:pathLst>
                <a:path extrusionOk="0" h="21437" w="20341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ONE_COLUMN_TEXT_2_1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2"/>
          <p:cNvSpPr txBox="1"/>
          <p:nvPr>
            <p:ph type="title"/>
          </p:nvPr>
        </p:nvSpPr>
        <p:spPr>
          <a:xfrm>
            <a:off x="716050" y="539500"/>
            <a:ext cx="5681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7" name="Google Shape;647;p82"/>
          <p:cNvSpPr/>
          <p:nvPr/>
        </p:nvSpPr>
        <p:spPr>
          <a:xfrm rot="10800000">
            <a:off x="7632713" y="-54800"/>
            <a:ext cx="1590075" cy="630850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82"/>
          <p:cNvSpPr/>
          <p:nvPr/>
        </p:nvSpPr>
        <p:spPr>
          <a:xfrm rot="10800000">
            <a:off x="7713188" y="2131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82"/>
          <p:cNvSpPr/>
          <p:nvPr/>
        </p:nvSpPr>
        <p:spPr>
          <a:xfrm>
            <a:off x="-116300" y="2161050"/>
            <a:ext cx="1200975" cy="2428325"/>
          </a:xfrm>
          <a:custGeom>
            <a:rect b="b" l="l" r="r" t="t"/>
            <a:pathLst>
              <a:path extrusionOk="0" h="97133" w="48039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82"/>
          <p:cNvSpPr/>
          <p:nvPr/>
        </p:nvSpPr>
        <p:spPr>
          <a:xfrm>
            <a:off x="-208250" y="4396575"/>
            <a:ext cx="884350" cy="898525"/>
          </a:xfrm>
          <a:custGeom>
            <a:rect b="b" l="l" r="r" t="t"/>
            <a:pathLst>
              <a:path extrusionOk="0" h="35941" w="35374">
                <a:moveTo>
                  <a:pt x="0" y="0"/>
                </a:moveTo>
                <a:lnTo>
                  <a:pt x="0" y="35940"/>
                </a:lnTo>
                <a:lnTo>
                  <a:pt x="35374" y="35940"/>
                </a:lnTo>
                <a:cubicBezTo>
                  <a:pt x="35162" y="32898"/>
                  <a:pt x="34490" y="29856"/>
                  <a:pt x="33393" y="26991"/>
                </a:cubicBezTo>
                <a:lnTo>
                  <a:pt x="13018" y="26991"/>
                </a:lnTo>
                <a:cubicBezTo>
                  <a:pt x="12558" y="26991"/>
                  <a:pt x="13654" y="22109"/>
                  <a:pt x="13831" y="21614"/>
                </a:cubicBezTo>
                <a:cubicBezTo>
                  <a:pt x="14468" y="19810"/>
                  <a:pt x="15635" y="18218"/>
                  <a:pt x="17156" y="17015"/>
                </a:cubicBezTo>
                <a:cubicBezTo>
                  <a:pt x="18733" y="15867"/>
                  <a:pt x="20331" y="15543"/>
                  <a:pt x="21991" y="15543"/>
                </a:cubicBezTo>
                <a:cubicBezTo>
                  <a:pt x="23349" y="15543"/>
                  <a:pt x="24748" y="15759"/>
                  <a:pt x="26212" y="15919"/>
                </a:cubicBezTo>
                <a:cubicBezTo>
                  <a:pt x="26530" y="15954"/>
                  <a:pt x="26884" y="15989"/>
                  <a:pt x="27238" y="16025"/>
                </a:cubicBezTo>
                <a:cubicBezTo>
                  <a:pt x="25823" y="14150"/>
                  <a:pt x="24267" y="12417"/>
                  <a:pt x="22569" y="10825"/>
                </a:cubicBezTo>
                <a:cubicBezTo>
                  <a:pt x="21330" y="9693"/>
                  <a:pt x="19986" y="8667"/>
                  <a:pt x="18571" y="7712"/>
                </a:cubicBezTo>
                <a:cubicBezTo>
                  <a:pt x="16697" y="9127"/>
                  <a:pt x="14786" y="10436"/>
                  <a:pt x="12911" y="11603"/>
                </a:cubicBezTo>
                <a:cubicBezTo>
                  <a:pt x="12525" y="11861"/>
                  <a:pt x="5555" y="15351"/>
                  <a:pt x="4324" y="15351"/>
                </a:cubicBezTo>
                <a:cubicBezTo>
                  <a:pt x="4204" y="15351"/>
                  <a:pt x="4139" y="15318"/>
                  <a:pt x="4139" y="15246"/>
                </a:cubicBezTo>
                <a:lnTo>
                  <a:pt x="4139" y="1168"/>
                </a:lnTo>
                <a:cubicBezTo>
                  <a:pt x="2759" y="708"/>
                  <a:pt x="1380" y="354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82"/>
          <p:cNvSpPr/>
          <p:nvPr/>
        </p:nvSpPr>
        <p:spPr>
          <a:xfrm>
            <a:off x="-117175" y="4420450"/>
            <a:ext cx="374100" cy="365975"/>
          </a:xfrm>
          <a:custGeom>
            <a:rect b="b" l="l" r="r" t="t"/>
            <a:pathLst>
              <a:path extrusionOk="0" h="14639" w="14964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82"/>
          <p:cNvSpPr/>
          <p:nvPr/>
        </p:nvSpPr>
        <p:spPr>
          <a:xfrm>
            <a:off x="105675" y="4785425"/>
            <a:ext cx="520900" cy="285925"/>
          </a:xfrm>
          <a:custGeom>
            <a:rect b="b" l="l" r="r" t="t"/>
            <a:pathLst>
              <a:path extrusionOk="0" h="11437" w="20836">
                <a:moveTo>
                  <a:pt x="9485" y="1"/>
                </a:moveTo>
                <a:cubicBezTo>
                  <a:pt x="7802" y="1"/>
                  <a:pt x="6190" y="322"/>
                  <a:pt x="4599" y="1461"/>
                </a:cubicBezTo>
                <a:cubicBezTo>
                  <a:pt x="3078" y="2664"/>
                  <a:pt x="1911" y="4256"/>
                  <a:pt x="1274" y="6060"/>
                </a:cubicBezTo>
                <a:cubicBezTo>
                  <a:pt x="1097" y="6555"/>
                  <a:pt x="1" y="11437"/>
                  <a:pt x="461" y="11437"/>
                </a:cubicBezTo>
                <a:lnTo>
                  <a:pt x="20836" y="11437"/>
                </a:lnTo>
                <a:cubicBezTo>
                  <a:pt x="19315" y="7510"/>
                  <a:pt x="17263" y="3831"/>
                  <a:pt x="14716" y="471"/>
                </a:cubicBezTo>
                <a:cubicBezTo>
                  <a:pt x="14363" y="435"/>
                  <a:pt x="14009" y="400"/>
                  <a:pt x="13690" y="365"/>
                </a:cubicBezTo>
                <a:cubicBezTo>
                  <a:pt x="12227" y="207"/>
                  <a:pt x="10833" y="1"/>
                  <a:pt x="9485" y="1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83"/>
          <p:cNvSpPr txBox="1"/>
          <p:nvPr>
            <p:ph type="title"/>
          </p:nvPr>
        </p:nvSpPr>
        <p:spPr>
          <a:xfrm>
            <a:off x="716250" y="540608"/>
            <a:ext cx="38712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55" name="Google Shape;655;p83"/>
          <p:cNvSpPr/>
          <p:nvPr/>
        </p:nvSpPr>
        <p:spPr>
          <a:xfrm flipH="1" rot="1217872">
            <a:off x="8321229" y="-28425"/>
            <a:ext cx="1493672" cy="754898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83"/>
          <p:cNvSpPr/>
          <p:nvPr/>
        </p:nvSpPr>
        <p:spPr>
          <a:xfrm flipH="1" rot="1217948">
            <a:off x="7082284" y="-477709"/>
            <a:ext cx="1422297" cy="742898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83"/>
          <p:cNvSpPr/>
          <p:nvPr/>
        </p:nvSpPr>
        <p:spPr>
          <a:xfrm flipH="1" rot="1217948">
            <a:off x="7839205" y="100054"/>
            <a:ext cx="2105396" cy="1064062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83"/>
          <p:cNvSpPr/>
          <p:nvPr/>
        </p:nvSpPr>
        <p:spPr>
          <a:xfrm flipH="1" rot="1217948">
            <a:off x="7869547" y="-199119"/>
            <a:ext cx="543519" cy="413876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3">
    <p:bg>
      <p:bgPr>
        <a:solidFill>
          <a:schemeClr val="lt1"/>
        </a:soli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84"/>
          <p:cNvSpPr txBox="1"/>
          <p:nvPr>
            <p:ph type="title"/>
          </p:nvPr>
        </p:nvSpPr>
        <p:spPr>
          <a:xfrm>
            <a:off x="716250" y="540865"/>
            <a:ext cx="38712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1_2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85"/>
          <p:cNvSpPr txBox="1"/>
          <p:nvPr>
            <p:ph type="title"/>
          </p:nvPr>
        </p:nvSpPr>
        <p:spPr>
          <a:xfrm>
            <a:off x="716250" y="540608"/>
            <a:ext cx="38712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63" name="Google Shape;663;p85"/>
          <p:cNvSpPr txBox="1"/>
          <p:nvPr>
            <p:ph idx="1" type="subTitle"/>
          </p:nvPr>
        </p:nvSpPr>
        <p:spPr>
          <a:xfrm>
            <a:off x="716250" y="3645145"/>
            <a:ext cx="21420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4" name="Google Shape;664;p85"/>
          <p:cNvSpPr txBox="1"/>
          <p:nvPr>
            <p:ph idx="2" type="subTitle"/>
          </p:nvPr>
        </p:nvSpPr>
        <p:spPr>
          <a:xfrm>
            <a:off x="3371300" y="3645145"/>
            <a:ext cx="21420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85"/>
          <p:cNvSpPr txBox="1"/>
          <p:nvPr>
            <p:ph idx="3" type="subTitle"/>
          </p:nvPr>
        </p:nvSpPr>
        <p:spPr>
          <a:xfrm>
            <a:off x="6026350" y="3645145"/>
            <a:ext cx="21420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6" name="Google Shape;666;p85"/>
          <p:cNvSpPr txBox="1"/>
          <p:nvPr>
            <p:ph idx="4" type="subTitle"/>
          </p:nvPr>
        </p:nvSpPr>
        <p:spPr>
          <a:xfrm>
            <a:off x="716250" y="3230200"/>
            <a:ext cx="21420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67" name="Google Shape;667;p85"/>
          <p:cNvSpPr txBox="1"/>
          <p:nvPr>
            <p:ph idx="5" type="subTitle"/>
          </p:nvPr>
        </p:nvSpPr>
        <p:spPr>
          <a:xfrm>
            <a:off x="3371300" y="3230200"/>
            <a:ext cx="21420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68" name="Google Shape;668;p85"/>
          <p:cNvSpPr txBox="1"/>
          <p:nvPr>
            <p:ph idx="6" type="subTitle"/>
          </p:nvPr>
        </p:nvSpPr>
        <p:spPr>
          <a:xfrm>
            <a:off x="6026350" y="3230200"/>
            <a:ext cx="21420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69" name="Google Shape;669;p85"/>
          <p:cNvSpPr/>
          <p:nvPr/>
        </p:nvSpPr>
        <p:spPr>
          <a:xfrm>
            <a:off x="8084325" y="-99500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85"/>
          <p:cNvSpPr/>
          <p:nvPr/>
        </p:nvSpPr>
        <p:spPr>
          <a:xfrm>
            <a:off x="9291450" y="-99500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85"/>
          <p:cNvSpPr/>
          <p:nvPr/>
        </p:nvSpPr>
        <p:spPr>
          <a:xfrm>
            <a:off x="7002050" y="-366050"/>
            <a:ext cx="1713000" cy="104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85"/>
          <p:cNvSpPr/>
          <p:nvPr/>
        </p:nvSpPr>
        <p:spPr>
          <a:xfrm rot="-5400000">
            <a:off x="-408050" y="4272363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85"/>
          <p:cNvSpPr/>
          <p:nvPr/>
        </p:nvSpPr>
        <p:spPr>
          <a:xfrm rot="-5400000">
            <a:off x="-84650" y="3849913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85"/>
          <p:cNvSpPr/>
          <p:nvPr/>
        </p:nvSpPr>
        <p:spPr>
          <a:xfrm flipH="1" rot="-1945347">
            <a:off x="-1394767" y="1479549"/>
            <a:ext cx="2235921" cy="1624113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85"/>
          <p:cNvSpPr/>
          <p:nvPr/>
        </p:nvSpPr>
        <p:spPr>
          <a:xfrm flipH="1" rot="-1945347">
            <a:off x="-280137" y="1356314"/>
            <a:ext cx="747758" cy="1011454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85"/>
          <p:cNvSpPr/>
          <p:nvPr/>
        </p:nvSpPr>
        <p:spPr>
          <a:xfrm flipH="1" rot="3323966">
            <a:off x="730668" y="2021042"/>
            <a:ext cx="540405" cy="511426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85"/>
          <p:cNvSpPr/>
          <p:nvPr/>
        </p:nvSpPr>
        <p:spPr>
          <a:xfrm flipH="1" rot="3323966">
            <a:off x="612024" y="2001574"/>
            <a:ext cx="432745" cy="458257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8" name="Google Shape;678;p85"/>
          <p:cNvGrpSpPr/>
          <p:nvPr/>
        </p:nvGrpSpPr>
        <p:grpSpPr>
          <a:xfrm rot="752930">
            <a:off x="1670264" y="2215328"/>
            <a:ext cx="614527" cy="554439"/>
            <a:chOff x="5700725" y="2096750"/>
            <a:chExt cx="990500" cy="893650"/>
          </a:xfrm>
        </p:grpSpPr>
        <p:sp>
          <p:nvSpPr>
            <p:cNvPr id="679" name="Google Shape;679;p85"/>
            <p:cNvSpPr/>
            <p:nvPr/>
          </p:nvSpPr>
          <p:spPr>
            <a:xfrm>
              <a:off x="5700725" y="2096750"/>
              <a:ext cx="979000" cy="893650"/>
            </a:xfrm>
            <a:custGeom>
              <a:rect b="b" l="l" r="r" t="t"/>
              <a:pathLst>
                <a:path extrusionOk="0" h="35746" w="3916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85"/>
            <p:cNvSpPr/>
            <p:nvPr/>
          </p:nvSpPr>
          <p:spPr>
            <a:xfrm>
              <a:off x="6182700" y="2433000"/>
              <a:ext cx="508525" cy="535925"/>
            </a:xfrm>
            <a:custGeom>
              <a:rect b="b" l="l" r="r" t="t"/>
              <a:pathLst>
                <a:path extrusionOk="0" h="21437" w="20341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86"/>
          <p:cNvSpPr txBox="1"/>
          <p:nvPr>
            <p:ph type="title"/>
          </p:nvPr>
        </p:nvSpPr>
        <p:spPr>
          <a:xfrm>
            <a:off x="716250" y="540808"/>
            <a:ext cx="38559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83" name="Google Shape;683;p86"/>
          <p:cNvSpPr/>
          <p:nvPr/>
        </p:nvSpPr>
        <p:spPr>
          <a:xfrm>
            <a:off x="8278407" y="4764865"/>
            <a:ext cx="601847" cy="368913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86"/>
          <p:cNvSpPr/>
          <p:nvPr/>
        </p:nvSpPr>
        <p:spPr>
          <a:xfrm>
            <a:off x="8079017" y="3422562"/>
            <a:ext cx="1064999" cy="1720961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86"/>
          <p:cNvSpPr/>
          <p:nvPr/>
        </p:nvSpPr>
        <p:spPr>
          <a:xfrm>
            <a:off x="7638524" y="3129627"/>
            <a:ext cx="1003377" cy="915902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86"/>
          <p:cNvSpPr/>
          <p:nvPr/>
        </p:nvSpPr>
        <p:spPr>
          <a:xfrm>
            <a:off x="8132490" y="3474241"/>
            <a:ext cx="521187" cy="549270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86"/>
          <p:cNvSpPr/>
          <p:nvPr/>
        </p:nvSpPr>
        <p:spPr>
          <a:xfrm>
            <a:off x="7516651" y="-112525"/>
            <a:ext cx="1642200" cy="1192850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86"/>
          <p:cNvSpPr/>
          <p:nvPr/>
        </p:nvSpPr>
        <p:spPr>
          <a:xfrm>
            <a:off x="7602801" y="-20550"/>
            <a:ext cx="549200" cy="742875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86"/>
          <p:cNvSpPr/>
          <p:nvPr/>
        </p:nvSpPr>
        <p:spPr>
          <a:xfrm>
            <a:off x="-494450" y="4515775"/>
            <a:ext cx="2184915" cy="668452"/>
          </a:xfrm>
          <a:custGeom>
            <a:rect b="b" l="l" r="r" t="t"/>
            <a:pathLst>
              <a:path extrusionOk="0" h="21827" w="7135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86"/>
          <p:cNvSpPr/>
          <p:nvPr/>
        </p:nvSpPr>
        <p:spPr>
          <a:xfrm>
            <a:off x="941929" y="4559109"/>
            <a:ext cx="665151" cy="423636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1" name="Google Shape;691;p86"/>
          <p:cNvGrpSpPr/>
          <p:nvPr/>
        </p:nvGrpSpPr>
        <p:grpSpPr>
          <a:xfrm rot="-2700000">
            <a:off x="6821202" y="1159923"/>
            <a:ext cx="894966" cy="644919"/>
            <a:chOff x="1224745" y="2688978"/>
            <a:chExt cx="894975" cy="644925"/>
          </a:xfrm>
        </p:grpSpPr>
        <p:sp>
          <p:nvSpPr>
            <p:cNvPr id="692" name="Google Shape;692;p86"/>
            <p:cNvSpPr/>
            <p:nvPr/>
          </p:nvSpPr>
          <p:spPr>
            <a:xfrm>
              <a:off x="1224745" y="2688978"/>
              <a:ext cx="657100" cy="644925"/>
            </a:xfrm>
            <a:custGeom>
              <a:rect b="b" l="l" r="r" t="t"/>
              <a:pathLst>
                <a:path extrusionOk="0" h="25797" w="26284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86"/>
            <p:cNvSpPr/>
            <p:nvPr/>
          </p:nvSpPr>
          <p:spPr>
            <a:xfrm>
              <a:off x="1716445" y="2738203"/>
              <a:ext cx="403275" cy="571300"/>
            </a:xfrm>
            <a:custGeom>
              <a:rect b="b" l="l" r="r" t="t"/>
              <a:pathLst>
                <a:path extrusionOk="0" h="22852" w="16131">
                  <a:moveTo>
                    <a:pt x="6615" y="1"/>
                  </a:moveTo>
                  <a:cubicBezTo>
                    <a:pt x="5483" y="1628"/>
                    <a:pt x="4528" y="3361"/>
                    <a:pt x="3715" y="5165"/>
                  </a:cubicBezTo>
                  <a:cubicBezTo>
                    <a:pt x="1203" y="10719"/>
                    <a:pt x="0" y="16768"/>
                    <a:pt x="213" y="22852"/>
                  </a:cubicBezTo>
                  <a:cubicBezTo>
                    <a:pt x="3325" y="21968"/>
                    <a:pt x="6155" y="20447"/>
                    <a:pt x="8632" y="18395"/>
                  </a:cubicBezTo>
                  <a:cubicBezTo>
                    <a:pt x="12169" y="15424"/>
                    <a:pt x="16131" y="8596"/>
                    <a:pt x="12452" y="4316"/>
                  </a:cubicBezTo>
                  <a:cubicBezTo>
                    <a:pt x="10825" y="2477"/>
                    <a:pt x="8844" y="1026"/>
                    <a:pt x="6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_1_3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87"/>
          <p:cNvSpPr txBox="1"/>
          <p:nvPr>
            <p:ph type="title"/>
          </p:nvPr>
        </p:nvSpPr>
        <p:spPr>
          <a:xfrm>
            <a:off x="716250" y="543200"/>
            <a:ext cx="47202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96" name="Google Shape;696;p87"/>
          <p:cNvSpPr txBox="1"/>
          <p:nvPr>
            <p:ph hasCustomPrompt="1" idx="2" type="title"/>
          </p:nvPr>
        </p:nvSpPr>
        <p:spPr>
          <a:xfrm>
            <a:off x="716252" y="1272795"/>
            <a:ext cx="17730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697" name="Google Shape;697;p87"/>
          <p:cNvSpPr txBox="1"/>
          <p:nvPr>
            <p:ph idx="1" type="subTitle"/>
          </p:nvPr>
        </p:nvSpPr>
        <p:spPr>
          <a:xfrm>
            <a:off x="716252" y="2129226"/>
            <a:ext cx="17739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8" name="Google Shape;698;p87"/>
          <p:cNvSpPr txBox="1"/>
          <p:nvPr>
            <p:ph hasCustomPrompt="1" idx="3" type="title"/>
          </p:nvPr>
        </p:nvSpPr>
        <p:spPr>
          <a:xfrm>
            <a:off x="6649003" y="1272795"/>
            <a:ext cx="17730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699" name="Google Shape;699;p87"/>
          <p:cNvSpPr txBox="1"/>
          <p:nvPr>
            <p:ph idx="4" type="subTitle"/>
          </p:nvPr>
        </p:nvSpPr>
        <p:spPr>
          <a:xfrm>
            <a:off x="6648103" y="2129226"/>
            <a:ext cx="17739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0" name="Google Shape;700;p87"/>
          <p:cNvSpPr txBox="1"/>
          <p:nvPr>
            <p:ph hasCustomPrompt="1" idx="5" type="title"/>
          </p:nvPr>
        </p:nvSpPr>
        <p:spPr>
          <a:xfrm>
            <a:off x="716252" y="3137320"/>
            <a:ext cx="17730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701" name="Google Shape;701;p87"/>
          <p:cNvSpPr txBox="1"/>
          <p:nvPr>
            <p:ph idx="6" type="subTitle"/>
          </p:nvPr>
        </p:nvSpPr>
        <p:spPr>
          <a:xfrm>
            <a:off x="716252" y="3993751"/>
            <a:ext cx="17739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87"/>
          <p:cNvSpPr txBox="1"/>
          <p:nvPr>
            <p:ph hasCustomPrompt="1" idx="7" type="title"/>
          </p:nvPr>
        </p:nvSpPr>
        <p:spPr>
          <a:xfrm>
            <a:off x="6649003" y="3137320"/>
            <a:ext cx="17730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703" name="Google Shape;703;p87"/>
          <p:cNvSpPr txBox="1"/>
          <p:nvPr>
            <p:ph idx="8" type="subTitle"/>
          </p:nvPr>
        </p:nvSpPr>
        <p:spPr>
          <a:xfrm>
            <a:off x="6648103" y="3993751"/>
            <a:ext cx="1773900" cy="6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4" name="Google Shape;704;p87"/>
          <p:cNvGrpSpPr/>
          <p:nvPr/>
        </p:nvGrpSpPr>
        <p:grpSpPr>
          <a:xfrm rot="-5400000">
            <a:off x="7797199" y="-549076"/>
            <a:ext cx="1175456" cy="1743807"/>
            <a:chOff x="3639300" y="1362050"/>
            <a:chExt cx="1228400" cy="1822350"/>
          </a:xfrm>
        </p:grpSpPr>
        <p:sp>
          <p:nvSpPr>
            <p:cNvPr id="705" name="Google Shape;705;p87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87"/>
            <p:cNvSpPr/>
            <p:nvPr/>
          </p:nvSpPr>
          <p:spPr>
            <a:xfrm>
              <a:off x="3749850" y="1362050"/>
              <a:ext cx="1117850" cy="1586525"/>
            </a:xfrm>
            <a:custGeom>
              <a:rect b="b" l="l" r="r" t="t"/>
              <a:pathLst>
                <a:path extrusionOk="0" h="63461" w="44714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87"/>
            <p:cNvSpPr/>
            <p:nvPr/>
          </p:nvSpPr>
          <p:spPr>
            <a:xfrm>
              <a:off x="3639300" y="16167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87"/>
            <p:cNvSpPr/>
            <p:nvPr/>
          </p:nvSpPr>
          <p:spPr>
            <a:xfrm>
              <a:off x="3841825" y="177062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" name="Google Shape;709;p87"/>
          <p:cNvSpPr/>
          <p:nvPr/>
        </p:nvSpPr>
        <p:spPr>
          <a:xfrm>
            <a:off x="0" y="4600300"/>
            <a:ext cx="1783750" cy="545675"/>
          </a:xfrm>
          <a:custGeom>
            <a:rect b="b" l="l" r="r" t="t"/>
            <a:pathLst>
              <a:path extrusionOk="0" h="21827" w="7135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7"/>
          <p:cNvSpPr/>
          <p:nvPr/>
        </p:nvSpPr>
        <p:spPr>
          <a:xfrm>
            <a:off x="1172625" y="4635675"/>
            <a:ext cx="543025" cy="345825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1_2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88"/>
          <p:cNvSpPr txBox="1"/>
          <p:nvPr>
            <p:ph type="title"/>
          </p:nvPr>
        </p:nvSpPr>
        <p:spPr>
          <a:xfrm>
            <a:off x="3453003" y="3905900"/>
            <a:ext cx="4752000" cy="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13" name="Google Shape;713;p88"/>
          <p:cNvSpPr txBox="1"/>
          <p:nvPr>
            <p:ph hasCustomPrompt="1" idx="2" type="title"/>
          </p:nvPr>
        </p:nvSpPr>
        <p:spPr>
          <a:xfrm>
            <a:off x="716250" y="543200"/>
            <a:ext cx="2959500" cy="15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4" name="Google Shape;714;p88"/>
          <p:cNvSpPr/>
          <p:nvPr/>
        </p:nvSpPr>
        <p:spPr>
          <a:xfrm flipH="1">
            <a:off x="5782" y="4440953"/>
            <a:ext cx="778410" cy="545373"/>
          </a:xfrm>
          <a:custGeom>
            <a:rect b="b" l="l" r="r" t="t"/>
            <a:pathLst>
              <a:path extrusionOk="0" h="20199" w="2883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88"/>
          <p:cNvSpPr/>
          <p:nvPr/>
        </p:nvSpPr>
        <p:spPr>
          <a:xfrm flipH="1">
            <a:off x="48" y="3018125"/>
            <a:ext cx="1207278" cy="1713447"/>
          </a:xfrm>
          <a:custGeom>
            <a:rect b="b" l="l" r="r" t="t"/>
            <a:pathLst>
              <a:path extrusionOk="0" h="63461" w="44714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88"/>
          <p:cNvSpPr/>
          <p:nvPr/>
        </p:nvSpPr>
        <p:spPr>
          <a:xfrm flipH="1">
            <a:off x="583631" y="3293213"/>
            <a:ext cx="743094" cy="580716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88"/>
          <p:cNvSpPr/>
          <p:nvPr/>
        </p:nvSpPr>
        <p:spPr>
          <a:xfrm flipH="1">
            <a:off x="512936" y="3459406"/>
            <a:ext cx="595053" cy="520344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88"/>
          <p:cNvSpPr/>
          <p:nvPr/>
        </p:nvSpPr>
        <p:spPr>
          <a:xfrm>
            <a:off x="8199150" y="-158428"/>
            <a:ext cx="1009050" cy="527050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88"/>
          <p:cNvSpPr/>
          <p:nvPr/>
        </p:nvSpPr>
        <p:spPr>
          <a:xfrm>
            <a:off x="7044200" y="-51428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88"/>
          <p:cNvSpPr/>
          <p:nvPr/>
        </p:nvSpPr>
        <p:spPr>
          <a:xfrm>
            <a:off x="8251325" y="-51428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88"/>
          <p:cNvSpPr/>
          <p:nvPr/>
        </p:nvSpPr>
        <p:spPr>
          <a:xfrm rot="-6359726">
            <a:off x="6196703" y="-628312"/>
            <a:ext cx="1197772" cy="1829997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88"/>
          <p:cNvSpPr/>
          <p:nvPr/>
        </p:nvSpPr>
        <p:spPr>
          <a:xfrm rot="-6359726">
            <a:off x="6479876" y="369269"/>
            <a:ext cx="482067" cy="650193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89"/>
          <p:cNvSpPr txBox="1"/>
          <p:nvPr>
            <p:ph type="title"/>
          </p:nvPr>
        </p:nvSpPr>
        <p:spPr>
          <a:xfrm>
            <a:off x="716259" y="543200"/>
            <a:ext cx="36270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25" name="Google Shape;725;p89"/>
          <p:cNvSpPr txBox="1"/>
          <p:nvPr>
            <p:ph idx="1" type="subTitle"/>
          </p:nvPr>
        </p:nvSpPr>
        <p:spPr>
          <a:xfrm>
            <a:off x="6370125" y="1000592"/>
            <a:ext cx="20214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6" name="Google Shape;726;p89"/>
          <p:cNvSpPr txBox="1"/>
          <p:nvPr>
            <p:ph idx="2" type="subTitle"/>
          </p:nvPr>
        </p:nvSpPr>
        <p:spPr>
          <a:xfrm>
            <a:off x="6370125" y="1413155"/>
            <a:ext cx="2021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89"/>
          <p:cNvSpPr txBox="1"/>
          <p:nvPr>
            <p:ph idx="3" type="subTitle"/>
          </p:nvPr>
        </p:nvSpPr>
        <p:spPr>
          <a:xfrm>
            <a:off x="6370125" y="2242293"/>
            <a:ext cx="20208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8" name="Google Shape;728;p89"/>
          <p:cNvSpPr txBox="1"/>
          <p:nvPr>
            <p:ph idx="4" type="subTitle"/>
          </p:nvPr>
        </p:nvSpPr>
        <p:spPr>
          <a:xfrm>
            <a:off x="6370125" y="2657325"/>
            <a:ext cx="2020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89"/>
          <p:cNvSpPr txBox="1"/>
          <p:nvPr>
            <p:ph idx="5" type="subTitle"/>
          </p:nvPr>
        </p:nvSpPr>
        <p:spPr>
          <a:xfrm>
            <a:off x="6370125" y="3483999"/>
            <a:ext cx="2020800" cy="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89"/>
          <p:cNvSpPr txBox="1"/>
          <p:nvPr>
            <p:ph idx="6" type="subTitle"/>
          </p:nvPr>
        </p:nvSpPr>
        <p:spPr>
          <a:xfrm>
            <a:off x="6370125" y="3899026"/>
            <a:ext cx="20208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89"/>
          <p:cNvSpPr/>
          <p:nvPr/>
        </p:nvSpPr>
        <p:spPr>
          <a:xfrm>
            <a:off x="8012042" y="-555707"/>
            <a:ext cx="439470" cy="594449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89"/>
          <p:cNvSpPr/>
          <p:nvPr/>
        </p:nvSpPr>
        <p:spPr>
          <a:xfrm>
            <a:off x="6974981" y="-616581"/>
            <a:ext cx="322701" cy="457154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89"/>
          <p:cNvSpPr/>
          <p:nvPr/>
        </p:nvSpPr>
        <p:spPr>
          <a:xfrm>
            <a:off x="7599487" y="-549345"/>
            <a:ext cx="503166" cy="909647"/>
          </a:xfrm>
          <a:custGeom>
            <a:rect b="b" l="l" r="r" t="t"/>
            <a:pathLst>
              <a:path extrusionOk="0" h="45471" w="25152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89"/>
          <p:cNvSpPr/>
          <p:nvPr/>
        </p:nvSpPr>
        <p:spPr>
          <a:xfrm>
            <a:off x="7939165" y="-629304"/>
            <a:ext cx="1314088" cy="954519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89"/>
          <p:cNvSpPr/>
          <p:nvPr/>
        </p:nvSpPr>
        <p:spPr>
          <a:xfrm>
            <a:off x="6979923" y="-901807"/>
            <a:ext cx="801800" cy="1286682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89"/>
          <p:cNvSpPr/>
          <p:nvPr/>
        </p:nvSpPr>
        <p:spPr>
          <a:xfrm>
            <a:off x="7044318" y="107326"/>
            <a:ext cx="434529" cy="276729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" name="Google Shape;737;p89"/>
          <p:cNvGrpSpPr/>
          <p:nvPr/>
        </p:nvGrpSpPr>
        <p:grpSpPr>
          <a:xfrm rot="-8253681">
            <a:off x="7158920" y="53553"/>
            <a:ext cx="753500" cy="635675"/>
            <a:chOff x="3639300" y="1616750"/>
            <a:chExt cx="753500" cy="635675"/>
          </a:xfrm>
        </p:grpSpPr>
        <p:sp>
          <p:nvSpPr>
            <p:cNvPr id="738" name="Google Shape;738;p89"/>
            <p:cNvSpPr/>
            <p:nvPr/>
          </p:nvSpPr>
          <p:spPr>
            <a:xfrm>
              <a:off x="3639300" y="16167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89"/>
            <p:cNvSpPr/>
            <p:nvPr/>
          </p:nvSpPr>
          <p:spPr>
            <a:xfrm>
              <a:off x="3841825" y="177062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89"/>
          <p:cNvGrpSpPr/>
          <p:nvPr/>
        </p:nvGrpSpPr>
        <p:grpSpPr>
          <a:xfrm rot="5400000">
            <a:off x="136560" y="4274347"/>
            <a:ext cx="808790" cy="1081915"/>
            <a:chOff x="5700725" y="2096750"/>
            <a:chExt cx="1468925" cy="1964975"/>
          </a:xfrm>
        </p:grpSpPr>
        <p:sp>
          <p:nvSpPr>
            <p:cNvPr id="741" name="Google Shape;741;p89"/>
            <p:cNvSpPr/>
            <p:nvPr/>
          </p:nvSpPr>
          <p:spPr>
            <a:xfrm>
              <a:off x="6325075" y="3692300"/>
              <a:ext cx="587225" cy="359950"/>
            </a:xfrm>
            <a:custGeom>
              <a:rect b="b" l="l" r="r" t="t"/>
              <a:pathLst>
                <a:path extrusionOk="0" h="14398" w="23489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89"/>
            <p:cNvSpPr/>
            <p:nvPr/>
          </p:nvSpPr>
          <p:spPr>
            <a:xfrm>
              <a:off x="6130525" y="2382575"/>
              <a:ext cx="1039125" cy="1679150"/>
            </a:xfrm>
            <a:custGeom>
              <a:rect b="b" l="l" r="r" t="t"/>
              <a:pathLst>
                <a:path extrusionOk="0" h="67166" w="41565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89"/>
            <p:cNvSpPr/>
            <p:nvPr/>
          </p:nvSpPr>
          <p:spPr>
            <a:xfrm>
              <a:off x="5700725" y="2096750"/>
              <a:ext cx="979000" cy="893650"/>
            </a:xfrm>
            <a:custGeom>
              <a:rect b="b" l="l" r="r" t="t"/>
              <a:pathLst>
                <a:path extrusionOk="0" h="35746" w="3916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89"/>
            <p:cNvSpPr/>
            <p:nvPr/>
          </p:nvSpPr>
          <p:spPr>
            <a:xfrm>
              <a:off x="6182700" y="2433000"/>
              <a:ext cx="508525" cy="535925"/>
            </a:xfrm>
            <a:custGeom>
              <a:rect b="b" l="l" r="r" t="t"/>
              <a:pathLst>
                <a:path extrusionOk="0" h="21437" w="20341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90"/>
          <p:cNvSpPr txBox="1"/>
          <p:nvPr>
            <p:ph type="title"/>
          </p:nvPr>
        </p:nvSpPr>
        <p:spPr>
          <a:xfrm>
            <a:off x="716250" y="540618"/>
            <a:ext cx="53517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47" name="Google Shape;747;p90"/>
          <p:cNvSpPr txBox="1"/>
          <p:nvPr>
            <p:ph idx="1" type="subTitle"/>
          </p:nvPr>
        </p:nvSpPr>
        <p:spPr>
          <a:xfrm>
            <a:off x="1387275" y="1661063"/>
            <a:ext cx="1115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8" name="Google Shape;748;p90"/>
          <p:cNvSpPr txBox="1"/>
          <p:nvPr>
            <p:ph idx="2" type="subTitle"/>
          </p:nvPr>
        </p:nvSpPr>
        <p:spPr>
          <a:xfrm>
            <a:off x="2420050" y="1661063"/>
            <a:ext cx="299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90"/>
          <p:cNvSpPr txBox="1"/>
          <p:nvPr>
            <p:ph idx="3" type="subTitle"/>
          </p:nvPr>
        </p:nvSpPr>
        <p:spPr>
          <a:xfrm>
            <a:off x="1386319" y="2706231"/>
            <a:ext cx="11169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90"/>
          <p:cNvSpPr txBox="1"/>
          <p:nvPr>
            <p:ph idx="4" type="subTitle"/>
          </p:nvPr>
        </p:nvSpPr>
        <p:spPr>
          <a:xfrm>
            <a:off x="2420044" y="2706231"/>
            <a:ext cx="299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90"/>
          <p:cNvSpPr txBox="1"/>
          <p:nvPr>
            <p:ph idx="5" type="subTitle"/>
          </p:nvPr>
        </p:nvSpPr>
        <p:spPr>
          <a:xfrm>
            <a:off x="1386319" y="3751400"/>
            <a:ext cx="11169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90"/>
          <p:cNvSpPr txBox="1"/>
          <p:nvPr>
            <p:ph idx="6" type="subTitle"/>
          </p:nvPr>
        </p:nvSpPr>
        <p:spPr>
          <a:xfrm>
            <a:off x="2420045" y="3751400"/>
            <a:ext cx="29994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90"/>
          <p:cNvSpPr/>
          <p:nvPr/>
        </p:nvSpPr>
        <p:spPr>
          <a:xfrm flipH="1">
            <a:off x="-171484" y="4744993"/>
            <a:ext cx="1110826" cy="440712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90"/>
          <p:cNvSpPr/>
          <p:nvPr/>
        </p:nvSpPr>
        <p:spPr>
          <a:xfrm flipH="1">
            <a:off x="-115297" y="4747053"/>
            <a:ext cx="410235" cy="251461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90"/>
          <p:cNvSpPr/>
          <p:nvPr/>
        </p:nvSpPr>
        <p:spPr>
          <a:xfrm flipH="1">
            <a:off x="-295075" y="3832037"/>
            <a:ext cx="725933" cy="1173054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90"/>
          <p:cNvSpPr/>
          <p:nvPr/>
        </p:nvSpPr>
        <p:spPr>
          <a:xfrm flipH="1">
            <a:off x="47202" y="3632350"/>
            <a:ext cx="683929" cy="624304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90"/>
          <p:cNvSpPr/>
          <p:nvPr/>
        </p:nvSpPr>
        <p:spPr>
          <a:xfrm flipH="1">
            <a:off x="39151" y="3867265"/>
            <a:ext cx="355256" cy="374397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 list">
  <p:cSld name="CUSTOM_2_2_2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91"/>
          <p:cNvSpPr txBox="1"/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60" name="Google Shape;760;p91"/>
          <p:cNvSpPr txBox="1"/>
          <p:nvPr>
            <p:ph idx="1" type="subTitle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1" name="Google Shape;761;p91"/>
          <p:cNvSpPr/>
          <p:nvPr/>
        </p:nvSpPr>
        <p:spPr>
          <a:xfrm flipH="1" rot="10800000">
            <a:off x="7602801" y="4488000"/>
            <a:ext cx="549200" cy="742875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" name="Google Shape;762;p91"/>
          <p:cNvGrpSpPr/>
          <p:nvPr/>
        </p:nvGrpSpPr>
        <p:grpSpPr>
          <a:xfrm flipH="1" rot="-5400000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763" name="Google Shape;763;p91"/>
            <p:cNvSpPr/>
            <p:nvPr/>
          </p:nvSpPr>
          <p:spPr>
            <a:xfrm>
              <a:off x="2714650" y="3639413"/>
              <a:ext cx="884350" cy="898525"/>
            </a:xfrm>
            <a:custGeom>
              <a:rect b="b" l="l" r="r" t="t"/>
              <a:pathLst>
                <a:path extrusionOk="0" h="35941" w="35374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91"/>
            <p:cNvSpPr/>
            <p:nvPr/>
          </p:nvSpPr>
          <p:spPr>
            <a:xfrm>
              <a:off x="2806962" y="366452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91"/>
            <p:cNvSpPr/>
            <p:nvPr/>
          </p:nvSpPr>
          <p:spPr>
            <a:xfrm>
              <a:off x="3022387" y="4028263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91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767" name="Google Shape;767;p91"/>
            <p:cNvSpPr/>
            <p:nvPr/>
          </p:nvSpPr>
          <p:spPr>
            <a:xfrm>
              <a:off x="6268475" y="1300068"/>
              <a:ext cx="1009050" cy="527050"/>
            </a:xfrm>
            <a:custGeom>
              <a:rect b="b" l="l" r="r" t="t"/>
              <a:pathLst>
                <a:path extrusionOk="0" h="21082" w="40362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91"/>
            <p:cNvSpPr/>
            <p:nvPr/>
          </p:nvSpPr>
          <p:spPr>
            <a:xfrm>
              <a:off x="5113525" y="1408925"/>
              <a:ext cx="1493675" cy="754900"/>
            </a:xfrm>
            <a:custGeom>
              <a:rect b="b" l="l" r="r" t="t"/>
              <a:pathLst>
                <a:path extrusionOk="0" h="30196" w="59747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91"/>
            <p:cNvSpPr/>
            <p:nvPr/>
          </p:nvSpPr>
          <p:spPr>
            <a:xfrm>
              <a:off x="6320650" y="1408925"/>
              <a:ext cx="385600" cy="293625"/>
            </a:xfrm>
            <a:custGeom>
              <a:rect b="b" l="l" r="r" t="t"/>
              <a:pathLst>
                <a:path extrusionOk="0" h="11745" w="15424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91"/>
          <p:cNvGrpSpPr/>
          <p:nvPr/>
        </p:nvGrpSpPr>
        <p:grpSpPr>
          <a:xfrm>
            <a:off x="7" y="3016426"/>
            <a:ext cx="973739" cy="2127079"/>
            <a:chOff x="2810675" y="1400175"/>
            <a:chExt cx="1201850" cy="2625375"/>
          </a:xfrm>
        </p:grpSpPr>
        <p:sp>
          <p:nvSpPr>
            <p:cNvPr id="771" name="Google Shape;771;p91"/>
            <p:cNvSpPr/>
            <p:nvPr/>
          </p:nvSpPr>
          <p:spPr>
            <a:xfrm>
              <a:off x="2811550" y="1400175"/>
              <a:ext cx="1200975" cy="2428325"/>
            </a:xfrm>
            <a:custGeom>
              <a:rect b="b" l="l" r="r" t="t"/>
              <a:pathLst>
                <a:path extrusionOk="0" h="97133" w="48039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91"/>
            <p:cNvSpPr/>
            <p:nvPr/>
          </p:nvSpPr>
          <p:spPr>
            <a:xfrm>
              <a:off x="2810675" y="365957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3" name="Google Shape;773;p91"/>
          <p:cNvSpPr/>
          <p:nvPr/>
        </p:nvSpPr>
        <p:spPr>
          <a:xfrm flipH="1" rot="10800000">
            <a:off x="7516651" y="4130000"/>
            <a:ext cx="1642200" cy="1192850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bullet lists">
  <p:cSld name="CUSTOM_2_2_2_1_1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92"/>
          <p:cNvSpPr txBox="1"/>
          <p:nvPr>
            <p:ph type="title"/>
          </p:nvPr>
        </p:nvSpPr>
        <p:spPr>
          <a:xfrm>
            <a:off x="716250" y="540618"/>
            <a:ext cx="3738000" cy="11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76" name="Google Shape;776;p92"/>
          <p:cNvSpPr txBox="1"/>
          <p:nvPr>
            <p:ph idx="1" type="subTitle"/>
          </p:nvPr>
        </p:nvSpPr>
        <p:spPr>
          <a:xfrm>
            <a:off x="4572000" y="4099626"/>
            <a:ext cx="38559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7" name="Google Shape;777;p92"/>
          <p:cNvSpPr txBox="1"/>
          <p:nvPr>
            <p:ph idx="2" type="subTitle"/>
          </p:nvPr>
        </p:nvSpPr>
        <p:spPr>
          <a:xfrm>
            <a:off x="4572000" y="3566151"/>
            <a:ext cx="3858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8" name="Google Shape;778;p92"/>
          <p:cNvSpPr txBox="1"/>
          <p:nvPr>
            <p:ph idx="3" type="subTitle"/>
          </p:nvPr>
        </p:nvSpPr>
        <p:spPr>
          <a:xfrm>
            <a:off x="716175" y="1653725"/>
            <a:ext cx="3855900" cy="28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9" name="Google Shape;779;p92"/>
          <p:cNvSpPr txBox="1"/>
          <p:nvPr>
            <p:ph idx="4" type="subTitle"/>
          </p:nvPr>
        </p:nvSpPr>
        <p:spPr>
          <a:xfrm>
            <a:off x="714750" y="1120250"/>
            <a:ext cx="3858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80" name="Google Shape;780;p92"/>
          <p:cNvSpPr txBox="1"/>
          <p:nvPr>
            <p:ph idx="5" type="subTitle"/>
          </p:nvPr>
        </p:nvSpPr>
        <p:spPr>
          <a:xfrm>
            <a:off x="4573650" y="1650900"/>
            <a:ext cx="38559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1" name="Google Shape;781;p92"/>
          <p:cNvGrpSpPr/>
          <p:nvPr/>
        </p:nvGrpSpPr>
        <p:grpSpPr>
          <a:xfrm flipH="1" rot="10800000">
            <a:off x="7395775" y="-88825"/>
            <a:ext cx="1834175" cy="1631050"/>
            <a:chOff x="3033525" y="2679425"/>
            <a:chExt cx="1834175" cy="1631050"/>
          </a:xfrm>
        </p:grpSpPr>
        <p:sp>
          <p:nvSpPr>
            <p:cNvPr id="782" name="Google Shape;782;p92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92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92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92"/>
          <p:cNvGrpSpPr/>
          <p:nvPr/>
        </p:nvGrpSpPr>
        <p:grpSpPr>
          <a:xfrm rot="5667719">
            <a:off x="7296762" y="531407"/>
            <a:ext cx="753523" cy="635695"/>
            <a:chOff x="3639300" y="1616750"/>
            <a:chExt cx="753500" cy="635675"/>
          </a:xfrm>
        </p:grpSpPr>
        <p:sp>
          <p:nvSpPr>
            <p:cNvPr id="786" name="Google Shape;786;p92"/>
            <p:cNvSpPr/>
            <p:nvPr/>
          </p:nvSpPr>
          <p:spPr>
            <a:xfrm>
              <a:off x="3639300" y="16167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92"/>
            <p:cNvSpPr/>
            <p:nvPr/>
          </p:nvSpPr>
          <p:spPr>
            <a:xfrm>
              <a:off x="3841825" y="177062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 list 1">
  <p:cSld name="CUSTOM_2_2_2_1_1_1"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93"/>
          <p:cNvSpPr txBox="1"/>
          <p:nvPr>
            <p:ph type="title"/>
          </p:nvPr>
        </p:nvSpPr>
        <p:spPr>
          <a:xfrm>
            <a:off x="716250" y="540618"/>
            <a:ext cx="53613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90" name="Google Shape;790;p93"/>
          <p:cNvSpPr txBox="1"/>
          <p:nvPr>
            <p:ph idx="1" type="subTitle"/>
          </p:nvPr>
        </p:nvSpPr>
        <p:spPr>
          <a:xfrm>
            <a:off x="716175" y="1653725"/>
            <a:ext cx="5280900" cy="29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1" name="Google Shape;791;p93"/>
          <p:cNvSpPr txBox="1"/>
          <p:nvPr>
            <p:ph idx="2" type="subTitle"/>
          </p:nvPr>
        </p:nvSpPr>
        <p:spPr>
          <a:xfrm>
            <a:off x="714750" y="1120250"/>
            <a:ext cx="38589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2_1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94"/>
          <p:cNvSpPr txBox="1"/>
          <p:nvPr>
            <p:ph type="title"/>
          </p:nvPr>
        </p:nvSpPr>
        <p:spPr>
          <a:xfrm>
            <a:off x="716250" y="540618"/>
            <a:ext cx="35787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94" name="Google Shape;794;p94"/>
          <p:cNvSpPr txBox="1"/>
          <p:nvPr>
            <p:ph idx="1" type="subTitle"/>
          </p:nvPr>
        </p:nvSpPr>
        <p:spPr>
          <a:xfrm>
            <a:off x="4683979" y="1422984"/>
            <a:ext cx="12351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5" name="Google Shape;795;p94"/>
          <p:cNvSpPr txBox="1"/>
          <p:nvPr>
            <p:ph idx="2" type="subTitle"/>
          </p:nvPr>
        </p:nvSpPr>
        <p:spPr>
          <a:xfrm>
            <a:off x="5970300" y="1472050"/>
            <a:ext cx="2455200" cy="7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6" name="Google Shape;796;p94"/>
          <p:cNvSpPr txBox="1"/>
          <p:nvPr>
            <p:ph idx="3" type="subTitle"/>
          </p:nvPr>
        </p:nvSpPr>
        <p:spPr>
          <a:xfrm>
            <a:off x="4683979" y="2472868"/>
            <a:ext cx="12372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7" name="Google Shape;797;p94"/>
          <p:cNvSpPr txBox="1"/>
          <p:nvPr>
            <p:ph idx="4" type="subTitle"/>
          </p:nvPr>
        </p:nvSpPr>
        <p:spPr>
          <a:xfrm>
            <a:off x="5968044" y="2521928"/>
            <a:ext cx="24597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94"/>
          <p:cNvSpPr txBox="1"/>
          <p:nvPr>
            <p:ph idx="5" type="subTitle"/>
          </p:nvPr>
        </p:nvSpPr>
        <p:spPr>
          <a:xfrm>
            <a:off x="4683979" y="3518053"/>
            <a:ext cx="12372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9" name="Google Shape;799;p94"/>
          <p:cNvSpPr txBox="1"/>
          <p:nvPr>
            <p:ph idx="6" type="subTitle"/>
          </p:nvPr>
        </p:nvSpPr>
        <p:spPr>
          <a:xfrm>
            <a:off x="5970301" y="3567100"/>
            <a:ext cx="24552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0" name="Google Shape;800;p94"/>
          <p:cNvSpPr/>
          <p:nvPr/>
        </p:nvSpPr>
        <p:spPr>
          <a:xfrm flipH="1">
            <a:off x="-203650" y="4711500"/>
            <a:ext cx="720750" cy="504975"/>
          </a:xfrm>
          <a:custGeom>
            <a:rect b="b" l="l" r="r" t="t"/>
            <a:pathLst>
              <a:path extrusionOk="0" h="20199" w="2883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94"/>
          <p:cNvSpPr/>
          <p:nvPr/>
        </p:nvSpPr>
        <p:spPr>
          <a:xfrm flipH="1">
            <a:off x="-208975" y="3394125"/>
            <a:ext cx="1117850" cy="1586525"/>
          </a:xfrm>
          <a:custGeom>
            <a:rect b="b" l="l" r="r" t="t"/>
            <a:pathLst>
              <a:path extrusionOk="0" h="63461" w="44714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94"/>
          <p:cNvSpPr/>
          <p:nvPr/>
        </p:nvSpPr>
        <p:spPr>
          <a:xfrm flipH="1">
            <a:off x="331375" y="3648825"/>
            <a:ext cx="688050" cy="537700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94"/>
          <p:cNvSpPr/>
          <p:nvPr/>
        </p:nvSpPr>
        <p:spPr>
          <a:xfrm flipH="1">
            <a:off x="265925" y="3802700"/>
            <a:ext cx="550975" cy="481800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94"/>
          <p:cNvSpPr/>
          <p:nvPr/>
        </p:nvSpPr>
        <p:spPr>
          <a:xfrm rot="10800000">
            <a:off x="7360250" y="0"/>
            <a:ext cx="1783750" cy="545675"/>
          </a:xfrm>
          <a:custGeom>
            <a:rect b="b" l="l" r="r" t="t"/>
            <a:pathLst>
              <a:path extrusionOk="0" h="21827" w="7135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94"/>
          <p:cNvSpPr/>
          <p:nvPr/>
        </p:nvSpPr>
        <p:spPr>
          <a:xfrm rot="10800000">
            <a:off x="7428350" y="164475"/>
            <a:ext cx="543025" cy="345825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95"/>
          <p:cNvSpPr txBox="1"/>
          <p:nvPr>
            <p:ph type="title"/>
          </p:nvPr>
        </p:nvSpPr>
        <p:spPr>
          <a:xfrm>
            <a:off x="716250" y="540865"/>
            <a:ext cx="25623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08" name="Google Shape;808;p95"/>
          <p:cNvSpPr txBox="1"/>
          <p:nvPr>
            <p:ph idx="1" type="subTitle"/>
          </p:nvPr>
        </p:nvSpPr>
        <p:spPr>
          <a:xfrm>
            <a:off x="716239" y="1382530"/>
            <a:ext cx="21306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95"/>
          <p:cNvSpPr txBox="1"/>
          <p:nvPr>
            <p:ph idx="2" type="subTitle"/>
          </p:nvPr>
        </p:nvSpPr>
        <p:spPr>
          <a:xfrm>
            <a:off x="716239" y="1794884"/>
            <a:ext cx="2130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0" name="Google Shape;810;p95"/>
          <p:cNvSpPr txBox="1"/>
          <p:nvPr>
            <p:ph idx="3" type="subTitle"/>
          </p:nvPr>
        </p:nvSpPr>
        <p:spPr>
          <a:xfrm>
            <a:off x="6275589" y="1382530"/>
            <a:ext cx="21306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1" name="Google Shape;811;p95"/>
          <p:cNvSpPr txBox="1"/>
          <p:nvPr>
            <p:ph idx="4" type="subTitle"/>
          </p:nvPr>
        </p:nvSpPr>
        <p:spPr>
          <a:xfrm>
            <a:off x="6275589" y="1794884"/>
            <a:ext cx="2130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2" name="Google Shape;812;p95"/>
          <p:cNvSpPr txBox="1"/>
          <p:nvPr>
            <p:ph idx="5" type="subTitle"/>
          </p:nvPr>
        </p:nvSpPr>
        <p:spPr>
          <a:xfrm>
            <a:off x="716239" y="3120567"/>
            <a:ext cx="21306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95"/>
          <p:cNvSpPr txBox="1"/>
          <p:nvPr>
            <p:ph idx="6" type="subTitle"/>
          </p:nvPr>
        </p:nvSpPr>
        <p:spPr>
          <a:xfrm>
            <a:off x="716239" y="3532239"/>
            <a:ext cx="2130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95"/>
          <p:cNvSpPr txBox="1"/>
          <p:nvPr>
            <p:ph idx="7" type="subTitle"/>
          </p:nvPr>
        </p:nvSpPr>
        <p:spPr>
          <a:xfrm>
            <a:off x="6275589" y="3120567"/>
            <a:ext cx="21306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95"/>
          <p:cNvSpPr txBox="1"/>
          <p:nvPr>
            <p:ph idx="8" type="subTitle"/>
          </p:nvPr>
        </p:nvSpPr>
        <p:spPr>
          <a:xfrm>
            <a:off x="6275589" y="3532239"/>
            <a:ext cx="2130600" cy="12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16" name="Google Shape;816;p95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817" name="Google Shape;817;p95"/>
            <p:cNvSpPr/>
            <p:nvPr/>
          </p:nvSpPr>
          <p:spPr>
            <a:xfrm>
              <a:off x="2811550" y="1400175"/>
              <a:ext cx="1200975" cy="2428325"/>
            </a:xfrm>
            <a:custGeom>
              <a:rect b="b" l="l" r="r" t="t"/>
              <a:pathLst>
                <a:path extrusionOk="0" h="97133" w="48039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95"/>
            <p:cNvSpPr/>
            <p:nvPr/>
          </p:nvSpPr>
          <p:spPr>
            <a:xfrm>
              <a:off x="2810675" y="365957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" name="Google Shape;819;p95"/>
          <p:cNvSpPr/>
          <p:nvPr/>
        </p:nvSpPr>
        <p:spPr>
          <a:xfrm rot="-3827617">
            <a:off x="6721359" y="-364131"/>
            <a:ext cx="713401" cy="893601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95"/>
          <p:cNvSpPr/>
          <p:nvPr/>
        </p:nvSpPr>
        <p:spPr>
          <a:xfrm flipH="1" rot="10800000">
            <a:off x="-304675" y="4429302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95"/>
          <p:cNvSpPr/>
          <p:nvPr/>
        </p:nvSpPr>
        <p:spPr>
          <a:xfrm flipH="1" rot="10800000">
            <a:off x="902450" y="4890577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">
    <p:bg>
      <p:bgPr>
        <a:solidFill>
          <a:schemeClr val="lt1"/>
        </a:solidFill>
      </p:bgPr>
    </p:bg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96"/>
          <p:cNvSpPr txBox="1"/>
          <p:nvPr>
            <p:ph type="title"/>
          </p:nvPr>
        </p:nvSpPr>
        <p:spPr>
          <a:xfrm>
            <a:off x="716250" y="540865"/>
            <a:ext cx="38559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24" name="Google Shape;824;p96"/>
          <p:cNvSpPr/>
          <p:nvPr/>
        </p:nvSpPr>
        <p:spPr>
          <a:xfrm>
            <a:off x="7126767" y="-339150"/>
            <a:ext cx="2127306" cy="1545218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96"/>
          <p:cNvSpPr/>
          <p:nvPr/>
        </p:nvSpPr>
        <p:spPr>
          <a:xfrm>
            <a:off x="7244744" y="-220007"/>
            <a:ext cx="711434" cy="962320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96"/>
          <p:cNvSpPr/>
          <p:nvPr/>
        </p:nvSpPr>
        <p:spPr>
          <a:xfrm rot="-6510446">
            <a:off x="7133673" y="875098"/>
            <a:ext cx="687990" cy="537653"/>
          </a:xfrm>
          <a:custGeom>
            <a:rect b="b" l="l" r="r" t="t"/>
            <a:pathLst>
              <a:path extrusionOk="0" h="21508" w="27522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96"/>
          <p:cNvSpPr/>
          <p:nvPr/>
        </p:nvSpPr>
        <p:spPr>
          <a:xfrm rot="-6510446">
            <a:off x="7279080" y="736007"/>
            <a:ext cx="550927" cy="481758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_1_1_1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97"/>
          <p:cNvSpPr txBox="1"/>
          <p:nvPr>
            <p:ph type="title"/>
          </p:nvPr>
        </p:nvSpPr>
        <p:spPr>
          <a:xfrm>
            <a:off x="716250" y="540608"/>
            <a:ext cx="3855900" cy="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30" name="Google Shape;830;p97"/>
          <p:cNvSpPr txBox="1"/>
          <p:nvPr>
            <p:ph idx="1" type="subTitle"/>
          </p:nvPr>
        </p:nvSpPr>
        <p:spPr>
          <a:xfrm>
            <a:off x="717444" y="3284084"/>
            <a:ext cx="21396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1" name="Google Shape;831;p97"/>
          <p:cNvSpPr txBox="1"/>
          <p:nvPr>
            <p:ph idx="2" type="subTitle"/>
          </p:nvPr>
        </p:nvSpPr>
        <p:spPr>
          <a:xfrm>
            <a:off x="716244" y="3695589"/>
            <a:ext cx="2142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2" name="Google Shape;832;p97"/>
          <p:cNvSpPr txBox="1"/>
          <p:nvPr>
            <p:ph idx="3" type="subTitle"/>
          </p:nvPr>
        </p:nvSpPr>
        <p:spPr>
          <a:xfrm>
            <a:off x="3502200" y="3284083"/>
            <a:ext cx="21396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97"/>
          <p:cNvSpPr txBox="1"/>
          <p:nvPr>
            <p:ph idx="4" type="subTitle"/>
          </p:nvPr>
        </p:nvSpPr>
        <p:spPr>
          <a:xfrm>
            <a:off x="3504150" y="3696295"/>
            <a:ext cx="21357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4" name="Google Shape;834;p97"/>
          <p:cNvSpPr txBox="1"/>
          <p:nvPr>
            <p:ph idx="5" type="subTitle"/>
          </p:nvPr>
        </p:nvSpPr>
        <p:spPr>
          <a:xfrm>
            <a:off x="6285750" y="3284084"/>
            <a:ext cx="21420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"/>
                <a:ea typeface="Palanquin"/>
                <a:cs typeface="Palanquin"/>
                <a:sym typeface="Palanquin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97"/>
          <p:cNvSpPr txBox="1"/>
          <p:nvPr>
            <p:ph idx="6" type="subTitle"/>
          </p:nvPr>
        </p:nvSpPr>
        <p:spPr>
          <a:xfrm>
            <a:off x="6285750" y="3695589"/>
            <a:ext cx="21420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6" name="Google Shape;836;p97"/>
          <p:cNvSpPr/>
          <p:nvPr/>
        </p:nvSpPr>
        <p:spPr>
          <a:xfrm rot="-5400000">
            <a:off x="8033525" y="227050"/>
            <a:ext cx="1590075" cy="630850"/>
          </a:xfrm>
          <a:custGeom>
            <a:rect b="b" l="l" r="r" t="t"/>
            <a:pathLst>
              <a:path extrusionOk="0" h="25234" w="63603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97"/>
          <p:cNvSpPr/>
          <p:nvPr/>
        </p:nvSpPr>
        <p:spPr>
          <a:xfrm rot="-5400000">
            <a:off x="8402450" y="-584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97"/>
          <p:cNvSpPr/>
          <p:nvPr/>
        </p:nvSpPr>
        <p:spPr>
          <a:xfrm rot="-5400000">
            <a:off x="7526375" y="-749450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97"/>
          <p:cNvSpPr/>
          <p:nvPr/>
        </p:nvSpPr>
        <p:spPr>
          <a:xfrm rot="-5400000">
            <a:off x="7270488" y="35288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97"/>
          <p:cNvSpPr/>
          <p:nvPr/>
        </p:nvSpPr>
        <p:spPr>
          <a:xfrm flipH="1" rot="10800000">
            <a:off x="314150" y="4454052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97"/>
          <p:cNvSpPr/>
          <p:nvPr/>
        </p:nvSpPr>
        <p:spPr>
          <a:xfrm flipH="1" rot="10800000">
            <a:off x="1521275" y="4915327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97"/>
          <p:cNvSpPr/>
          <p:nvPr/>
        </p:nvSpPr>
        <p:spPr>
          <a:xfrm flipH="1" rot="-4440274">
            <a:off x="-533347" y="3955838"/>
            <a:ext cx="1197772" cy="1829997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97"/>
          <p:cNvSpPr/>
          <p:nvPr/>
        </p:nvSpPr>
        <p:spPr>
          <a:xfrm flipH="1" rot="-4440274">
            <a:off x="-250174" y="4138062"/>
            <a:ext cx="482067" cy="650193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">
    <p:bg>
      <p:bgPr>
        <a:solidFill>
          <a:schemeClr val="lt1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98"/>
          <p:cNvSpPr txBox="1"/>
          <p:nvPr>
            <p:ph type="ctrTitle"/>
          </p:nvPr>
        </p:nvSpPr>
        <p:spPr>
          <a:xfrm flipH="1">
            <a:off x="5014050" y="543200"/>
            <a:ext cx="3413700" cy="15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6" name="Google Shape;846;p98"/>
          <p:cNvSpPr txBox="1"/>
          <p:nvPr>
            <p:ph idx="1" type="subTitle"/>
          </p:nvPr>
        </p:nvSpPr>
        <p:spPr>
          <a:xfrm>
            <a:off x="5014050" y="2134700"/>
            <a:ext cx="26145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7" name="Google Shape;847;p98"/>
          <p:cNvSpPr txBox="1"/>
          <p:nvPr/>
        </p:nvSpPr>
        <p:spPr>
          <a:xfrm>
            <a:off x="5008507" y="3786229"/>
            <a:ext cx="3424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infographics &amp; images by Freepik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and illustrations by Storyset</a:t>
            </a:r>
            <a:endParaRPr sz="1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8" name="Google Shape;848;p98"/>
          <p:cNvSpPr/>
          <p:nvPr/>
        </p:nvSpPr>
        <p:spPr>
          <a:xfrm>
            <a:off x="8403000" y="-294028"/>
            <a:ext cx="1009050" cy="527050"/>
          </a:xfrm>
          <a:custGeom>
            <a:rect b="b" l="l" r="r" t="t"/>
            <a:pathLst>
              <a:path extrusionOk="0" h="21082" w="40362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98"/>
          <p:cNvSpPr/>
          <p:nvPr/>
        </p:nvSpPr>
        <p:spPr>
          <a:xfrm>
            <a:off x="7248050" y="-187028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98"/>
          <p:cNvSpPr/>
          <p:nvPr/>
        </p:nvSpPr>
        <p:spPr>
          <a:xfrm>
            <a:off x="8455175" y="-187028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98"/>
          <p:cNvSpPr/>
          <p:nvPr/>
        </p:nvSpPr>
        <p:spPr>
          <a:xfrm rot="-6359726">
            <a:off x="6400553" y="-763912"/>
            <a:ext cx="1197772" cy="1829997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98"/>
          <p:cNvSpPr/>
          <p:nvPr/>
        </p:nvSpPr>
        <p:spPr>
          <a:xfrm rot="-6359726">
            <a:off x="6683726" y="233669"/>
            <a:ext cx="482067" cy="650193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98"/>
          <p:cNvSpPr/>
          <p:nvPr/>
        </p:nvSpPr>
        <p:spPr>
          <a:xfrm flipH="1">
            <a:off x="5782" y="4440953"/>
            <a:ext cx="778410" cy="545373"/>
          </a:xfrm>
          <a:custGeom>
            <a:rect b="b" l="l" r="r" t="t"/>
            <a:pathLst>
              <a:path extrusionOk="0" h="20199" w="2883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98"/>
          <p:cNvSpPr/>
          <p:nvPr/>
        </p:nvSpPr>
        <p:spPr>
          <a:xfrm flipH="1">
            <a:off x="48" y="3018125"/>
            <a:ext cx="1207278" cy="1713447"/>
          </a:xfrm>
          <a:custGeom>
            <a:rect b="b" l="l" r="r" t="t"/>
            <a:pathLst>
              <a:path extrusionOk="0" h="63461" w="44714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98"/>
          <p:cNvSpPr/>
          <p:nvPr/>
        </p:nvSpPr>
        <p:spPr>
          <a:xfrm flipH="1">
            <a:off x="512936" y="3459406"/>
            <a:ext cx="595053" cy="520344"/>
          </a:xfrm>
          <a:custGeom>
            <a:rect b="b" l="l" r="r" t="t"/>
            <a:pathLst>
              <a:path extrusionOk="0" h="19272" w="22039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98"/>
          <p:cNvSpPr/>
          <p:nvPr/>
        </p:nvSpPr>
        <p:spPr>
          <a:xfrm>
            <a:off x="-48425" y="-1292850"/>
            <a:ext cx="1200975" cy="2428325"/>
          </a:xfrm>
          <a:custGeom>
            <a:rect b="b" l="l" r="r" t="t"/>
            <a:pathLst>
              <a:path extrusionOk="0" h="97133" w="48039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98"/>
          <p:cNvSpPr/>
          <p:nvPr/>
        </p:nvSpPr>
        <p:spPr>
          <a:xfrm>
            <a:off x="-49300" y="966550"/>
            <a:ext cx="374100" cy="365975"/>
          </a:xfrm>
          <a:custGeom>
            <a:rect b="b" l="l" r="r" t="t"/>
            <a:pathLst>
              <a:path extrusionOk="0" h="14639" w="14964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99"/>
          <p:cNvSpPr/>
          <p:nvPr/>
        </p:nvSpPr>
        <p:spPr>
          <a:xfrm flipH="1" rot="10800000">
            <a:off x="7517437" y="4250066"/>
            <a:ext cx="503166" cy="909647"/>
          </a:xfrm>
          <a:custGeom>
            <a:rect b="b" l="l" r="r" t="t"/>
            <a:pathLst>
              <a:path extrusionOk="0" h="45471" w="25152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99"/>
          <p:cNvSpPr/>
          <p:nvPr/>
        </p:nvSpPr>
        <p:spPr>
          <a:xfrm flipH="1" rot="10800000">
            <a:off x="7929992" y="4571627"/>
            <a:ext cx="439470" cy="594449"/>
          </a:xfrm>
          <a:custGeom>
            <a:rect b="b" l="l" r="r" t="t"/>
            <a:pathLst>
              <a:path extrusionOk="0" h="29715" w="21968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99"/>
          <p:cNvSpPr/>
          <p:nvPr/>
        </p:nvSpPr>
        <p:spPr>
          <a:xfrm flipH="1" rot="10800000">
            <a:off x="6962268" y="4226313"/>
            <a:ext cx="434529" cy="276729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99"/>
          <p:cNvSpPr/>
          <p:nvPr/>
        </p:nvSpPr>
        <p:spPr>
          <a:xfrm flipH="1" rot="10800000">
            <a:off x="6892931" y="4769795"/>
            <a:ext cx="322701" cy="457154"/>
          </a:xfrm>
          <a:custGeom>
            <a:rect b="b" l="l" r="r" t="t"/>
            <a:pathLst>
              <a:path extrusionOk="0" h="22852" w="16131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99"/>
          <p:cNvSpPr/>
          <p:nvPr/>
        </p:nvSpPr>
        <p:spPr>
          <a:xfrm flipH="1" rot="10800000">
            <a:off x="7857115" y="4285154"/>
            <a:ext cx="1314088" cy="954519"/>
          </a:xfrm>
          <a:custGeom>
            <a:rect b="b" l="l" r="r" t="t"/>
            <a:pathLst>
              <a:path extrusionOk="0" h="47714" w="65688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99"/>
          <p:cNvSpPr/>
          <p:nvPr/>
        </p:nvSpPr>
        <p:spPr>
          <a:xfrm flipH="1" rot="10800000">
            <a:off x="6897873" y="4225493"/>
            <a:ext cx="801800" cy="1286682"/>
          </a:xfrm>
          <a:custGeom>
            <a:rect b="b" l="l" r="r" t="t"/>
            <a:pathLst>
              <a:path extrusionOk="0" h="64318" w="4008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99"/>
          <p:cNvSpPr/>
          <p:nvPr/>
        </p:nvSpPr>
        <p:spPr>
          <a:xfrm flipH="1" rot="10800000">
            <a:off x="-61900" y="-16512"/>
            <a:ext cx="1783750" cy="545675"/>
          </a:xfrm>
          <a:custGeom>
            <a:rect b="b" l="l" r="r" t="t"/>
            <a:pathLst>
              <a:path extrusionOk="0" h="21827" w="7135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99"/>
          <p:cNvSpPr/>
          <p:nvPr/>
        </p:nvSpPr>
        <p:spPr>
          <a:xfrm flipH="1" rot="10800000">
            <a:off x="1110725" y="147963"/>
            <a:ext cx="543025" cy="345825"/>
          </a:xfrm>
          <a:custGeom>
            <a:rect b="b" l="l" r="r" t="t"/>
            <a:pathLst>
              <a:path extrusionOk="0" h="13833" w="21721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4_1"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" name="Google Shape;868;p10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869" name="Google Shape;869;p100"/>
            <p:cNvSpPr/>
            <p:nvPr/>
          </p:nvSpPr>
          <p:spPr>
            <a:xfrm>
              <a:off x="2811550" y="1400175"/>
              <a:ext cx="1200975" cy="2428325"/>
            </a:xfrm>
            <a:custGeom>
              <a:rect b="b" l="l" r="r" t="t"/>
              <a:pathLst>
                <a:path extrusionOk="0" h="97133" w="48039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00"/>
            <p:cNvSpPr/>
            <p:nvPr/>
          </p:nvSpPr>
          <p:spPr>
            <a:xfrm>
              <a:off x="2810675" y="3659575"/>
              <a:ext cx="374100" cy="365975"/>
            </a:xfrm>
            <a:custGeom>
              <a:rect b="b" l="l" r="r" t="t"/>
              <a:pathLst>
                <a:path extrusionOk="0" h="14639" w="14964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1" name="Google Shape;871;p100"/>
          <p:cNvSpPr/>
          <p:nvPr/>
        </p:nvSpPr>
        <p:spPr>
          <a:xfrm rot="-3827617">
            <a:off x="6721359" y="-364131"/>
            <a:ext cx="713401" cy="893601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00"/>
          <p:cNvSpPr/>
          <p:nvPr/>
        </p:nvSpPr>
        <p:spPr>
          <a:xfrm flipH="1" rot="10800000">
            <a:off x="-304675" y="4429302"/>
            <a:ext cx="1493675" cy="754900"/>
          </a:xfrm>
          <a:custGeom>
            <a:rect b="b" l="l" r="r" t="t"/>
            <a:pathLst>
              <a:path extrusionOk="0" h="30196" w="59747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00"/>
          <p:cNvSpPr/>
          <p:nvPr/>
        </p:nvSpPr>
        <p:spPr>
          <a:xfrm flipH="1" rot="10800000">
            <a:off x="902450" y="4890577"/>
            <a:ext cx="385600" cy="293625"/>
          </a:xfrm>
          <a:custGeom>
            <a:rect b="b" l="l" r="r" t="t"/>
            <a:pathLst>
              <a:path extrusionOk="0" h="11745" w="15424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4_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5" name="Google Shape;875;p10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876" name="Google Shape;876;p101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01"/>
            <p:cNvSpPr/>
            <p:nvPr/>
          </p:nvSpPr>
          <p:spPr>
            <a:xfrm>
              <a:off x="3400525" y="2784075"/>
              <a:ext cx="1467175" cy="1526400"/>
            </a:xfrm>
            <a:custGeom>
              <a:rect b="b" l="l" r="r" t="t"/>
              <a:pathLst>
                <a:path extrusionOk="0" h="61056" w="58687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01"/>
            <p:cNvSpPr/>
            <p:nvPr/>
          </p:nvSpPr>
          <p:spPr>
            <a:xfrm>
              <a:off x="3033525" y="4024550"/>
              <a:ext cx="520900" cy="285925"/>
            </a:xfrm>
            <a:custGeom>
              <a:rect b="b" l="l" r="r" t="t"/>
              <a:pathLst>
                <a:path extrusionOk="0" h="11437" w="20836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" name="Google Shape;879;p101"/>
          <p:cNvSpPr/>
          <p:nvPr/>
        </p:nvSpPr>
        <p:spPr>
          <a:xfrm>
            <a:off x="8313925" y="1595550"/>
            <a:ext cx="587225" cy="359950"/>
          </a:xfrm>
          <a:custGeom>
            <a:rect b="b" l="l" r="r" t="t"/>
            <a:pathLst>
              <a:path extrusionOk="0" h="14398" w="23489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101"/>
          <p:cNvSpPr/>
          <p:nvPr/>
        </p:nvSpPr>
        <p:spPr>
          <a:xfrm>
            <a:off x="8119375" y="285825"/>
            <a:ext cx="1039125" cy="1679150"/>
          </a:xfrm>
          <a:custGeom>
            <a:rect b="b" l="l" r="r" t="t"/>
            <a:pathLst>
              <a:path extrusionOk="0" h="67166" w="41565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101"/>
          <p:cNvSpPr/>
          <p:nvPr/>
        </p:nvSpPr>
        <p:spPr>
          <a:xfrm>
            <a:off x="7689575" y="0"/>
            <a:ext cx="979000" cy="893650"/>
          </a:xfrm>
          <a:custGeom>
            <a:rect b="b" l="l" r="r" t="t"/>
            <a:pathLst>
              <a:path extrusionOk="0" h="35746" w="3916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101"/>
          <p:cNvSpPr/>
          <p:nvPr/>
        </p:nvSpPr>
        <p:spPr>
          <a:xfrm>
            <a:off x="8171550" y="336250"/>
            <a:ext cx="508525" cy="535925"/>
          </a:xfrm>
          <a:custGeom>
            <a:rect b="b" l="l" r="r" t="t"/>
            <a:pathLst>
              <a:path extrusionOk="0" h="21437" w="20341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03"/>
          <p:cNvSpPr/>
          <p:nvPr/>
        </p:nvSpPr>
        <p:spPr>
          <a:xfrm>
            <a:off x="6301375" y="0"/>
            <a:ext cx="2842800" cy="516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103"/>
          <p:cNvSpPr txBox="1"/>
          <p:nvPr>
            <p:ph type="ctrTitle"/>
          </p:nvPr>
        </p:nvSpPr>
        <p:spPr>
          <a:xfrm>
            <a:off x="2824475" y="1185998"/>
            <a:ext cx="3037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89" name="Google Shape;889;p103"/>
          <p:cNvSpPr txBox="1"/>
          <p:nvPr>
            <p:ph idx="1" type="subTitle"/>
          </p:nvPr>
        </p:nvSpPr>
        <p:spPr>
          <a:xfrm>
            <a:off x="593075" y="3672325"/>
            <a:ext cx="52692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104"/>
          <p:cNvSpPr txBox="1"/>
          <p:nvPr>
            <p:ph type="title"/>
          </p:nvPr>
        </p:nvSpPr>
        <p:spPr>
          <a:xfrm>
            <a:off x="2052375" y="2150850"/>
            <a:ext cx="503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2" name="Google Shape;892;p104"/>
          <p:cNvSpPr/>
          <p:nvPr/>
        </p:nvSpPr>
        <p:spPr>
          <a:xfrm>
            <a:off x="1069859" y="1273529"/>
            <a:ext cx="827167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{</a:t>
            </a:r>
          </a:p>
        </p:txBody>
      </p:sp>
      <p:sp>
        <p:nvSpPr>
          <p:cNvPr id="893" name="Google Shape;893;p104"/>
          <p:cNvSpPr/>
          <p:nvPr/>
        </p:nvSpPr>
        <p:spPr>
          <a:xfrm>
            <a:off x="7253889" y="1273529"/>
            <a:ext cx="824482" cy="26372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}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56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3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7.xml"/><Relationship Id="rId20" Type="http://schemas.openxmlformats.org/officeDocument/2006/relationships/slideLayout" Target="../slideLayouts/slideLayout77.xml"/><Relationship Id="rId41" Type="http://schemas.openxmlformats.org/officeDocument/2006/relationships/theme" Target="../theme/theme5.xml"/><Relationship Id="rId22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0.xml"/><Relationship Id="rId1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9.xml"/><Relationship Id="rId3" Type="http://schemas.openxmlformats.org/officeDocument/2006/relationships/slideLayout" Target="../slideLayouts/slideLayout60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82.xml"/><Relationship Id="rId28" Type="http://schemas.openxmlformats.org/officeDocument/2006/relationships/slideLayout" Target="../slideLayouts/slideLayout85.xml"/><Relationship Id="rId27" Type="http://schemas.openxmlformats.org/officeDocument/2006/relationships/slideLayout" Target="../slideLayouts/slideLayout84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86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31" Type="http://schemas.openxmlformats.org/officeDocument/2006/relationships/slideLayout" Target="../slideLayouts/slideLayout88.xml"/><Relationship Id="rId30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68.xml"/><Relationship Id="rId33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67.xml"/><Relationship Id="rId32" Type="http://schemas.openxmlformats.org/officeDocument/2006/relationships/slideLayout" Target="../slideLayouts/slideLayout89.xml"/><Relationship Id="rId13" Type="http://schemas.openxmlformats.org/officeDocument/2006/relationships/slideLayout" Target="../slideLayouts/slideLayout70.xml"/><Relationship Id="rId35" Type="http://schemas.openxmlformats.org/officeDocument/2006/relationships/slideLayout" Target="../slideLayouts/slideLayout92.xml"/><Relationship Id="rId12" Type="http://schemas.openxmlformats.org/officeDocument/2006/relationships/slideLayout" Target="../slideLayouts/slideLayout69.xml"/><Relationship Id="rId34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72.xml"/><Relationship Id="rId37" Type="http://schemas.openxmlformats.org/officeDocument/2006/relationships/slideLayout" Target="../slideLayouts/slideLayout94.xml"/><Relationship Id="rId14" Type="http://schemas.openxmlformats.org/officeDocument/2006/relationships/slideLayout" Target="../slideLayouts/slideLayout71.xml"/><Relationship Id="rId36" Type="http://schemas.openxmlformats.org/officeDocument/2006/relationships/slideLayout" Target="../slideLayouts/slideLayout93.xml"/><Relationship Id="rId17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96.xml"/><Relationship Id="rId16" Type="http://schemas.openxmlformats.org/officeDocument/2006/relationships/slideLayout" Target="../slideLayouts/slideLayout73.xml"/><Relationship Id="rId38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75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17.xml"/><Relationship Id="rId22" Type="http://schemas.openxmlformats.org/officeDocument/2006/relationships/slideLayout" Target="../slideLayouts/slideLayout119.xml"/><Relationship Id="rId21" Type="http://schemas.openxmlformats.org/officeDocument/2006/relationships/slideLayout" Target="../slideLayouts/slideLayout118.xml"/><Relationship Id="rId23" Type="http://schemas.openxmlformats.org/officeDocument/2006/relationships/theme" Target="../theme/theme6.xml"/><Relationship Id="rId1" Type="http://schemas.openxmlformats.org/officeDocument/2006/relationships/slideLayout" Target="../slideLayouts/slideLayout98.xml"/><Relationship Id="rId2" Type="http://schemas.openxmlformats.org/officeDocument/2006/relationships/slideLayout" Target="../slideLayouts/slideLayout99.xml"/><Relationship Id="rId3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4.xml"/><Relationship Id="rId8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10.xml"/><Relationship Id="rId12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2.xml"/><Relationship Id="rId14" Type="http://schemas.openxmlformats.org/officeDocument/2006/relationships/slideLayout" Target="../slideLayouts/slideLayout111.xml"/><Relationship Id="rId17" Type="http://schemas.openxmlformats.org/officeDocument/2006/relationships/slideLayout" Target="../slideLayouts/slideLayout114.xml"/><Relationship Id="rId16" Type="http://schemas.openxmlformats.org/officeDocument/2006/relationships/slideLayout" Target="../slideLayouts/slideLayout113.xml"/><Relationship Id="rId19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51147"/>
            <a:ext cx="78867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b="1" i="0" sz="3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167594"/>
            <a:ext cx="7886700" cy="3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38C9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b="1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38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302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302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302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302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302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1"/>
          <p:cNvSpPr txBox="1"/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"/>
              <a:buNone/>
              <a:defRPr sz="30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5" name="Google Shape;415;p61"/>
          <p:cNvSpPr txBox="1"/>
          <p:nvPr>
            <p:ph idx="1" type="body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26" r:id="rId22"/>
    <p:sldLayoutId id="2147483727" r:id="rId23"/>
    <p:sldLayoutId id="2147483728" r:id="rId24"/>
    <p:sldLayoutId id="2147483729" r:id="rId25"/>
    <p:sldLayoutId id="2147483730" r:id="rId26"/>
    <p:sldLayoutId id="2147483731" r:id="rId27"/>
    <p:sldLayoutId id="2147483732" r:id="rId28"/>
    <p:sldLayoutId id="2147483733" r:id="rId29"/>
    <p:sldLayoutId id="2147483734" r:id="rId30"/>
    <p:sldLayoutId id="2147483735" r:id="rId31"/>
    <p:sldLayoutId id="2147483736" r:id="rId32"/>
    <p:sldLayoutId id="2147483737" r:id="rId33"/>
    <p:sldLayoutId id="2147483738" r:id="rId34"/>
    <p:sldLayoutId id="2147483739" r:id="rId35"/>
    <p:sldLayoutId id="2147483740" r:id="rId36"/>
    <p:sldLayoutId id="2147483741" r:id="rId37"/>
    <p:sldLayoutId id="2147483742" r:id="rId38"/>
    <p:sldLayoutId id="2147483743" r:id="rId39"/>
    <p:sldLayoutId id="2147483744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02"/>
          <p:cNvSpPr txBox="1"/>
          <p:nvPr>
            <p:ph type="title"/>
          </p:nvPr>
        </p:nvSpPr>
        <p:spPr>
          <a:xfrm>
            <a:off x="713225" y="5212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b="1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5" name="Google Shape;885;p102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302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302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302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302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302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302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●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302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Char char="○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302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 Condensed"/>
              <a:buChar char="■"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  <p:sldLayoutId id="2147483762" r:id="rId18"/>
    <p:sldLayoutId id="2147483763" r:id="rId19"/>
    <p:sldLayoutId id="2147483764" r:id="rId20"/>
    <p:sldLayoutId id="2147483765" r:id="rId21"/>
    <p:sldLayoutId id="2147483766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25"/>
          <p:cNvSpPr txBox="1"/>
          <p:nvPr>
            <p:ph type="ctrTitle"/>
          </p:nvPr>
        </p:nvSpPr>
        <p:spPr>
          <a:xfrm>
            <a:off x="1543050" y="1241100"/>
            <a:ext cx="6057900" cy="179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 MINI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Title : Lifecycle of a process</a:t>
            </a:r>
            <a:endParaRPr sz="3000"/>
          </a:p>
        </p:txBody>
      </p:sp>
      <p:sp>
        <p:nvSpPr>
          <p:cNvPr id="1012" name="Google Shape;1012;p125"/>
          <p:cNvSpPr txBox="1"/>
          <p:nvPr>
            <p:ph idx="1" type="subTitle"/>
          </p:nvPr>
        </p:nvSpPr>
        <p:spPr>
          <a:xfrm>
            <a:off x="3245600" y="3094250"/>
            <a:ext cx="2873400" cy="1175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45720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600"/>
              <a:t>Team members:</a:t>
            </a:r>
            <a:endParaRPr b="1" sz="1600"/>
          </a:p>
          <a:p>
            <a:pPr indent="-330200" lvl="0" marL="457200" rtl="0" algn="l">
              <a:spcBef>
                <a:spcPts val="900"/>
              </a:spcBef>
              <a:spcAft>
                <a:spcPts val="0"/>
              </a:spcAft>
              <a:buSzPts val="1600"/>
              <a:buAutoNum type="arabicParenR"/>
            </a:pPr>
            <a:r>
              <a:rPr b="1" lang="en" sz="1600"/>
              <a:t>H Nidhi - 1BM19IS056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b="1" lang="en" sz="1600"/>
              <a:t>Kamal Pratik - </a:t>
            </a:r>
            <a:r>
              <a:rPr b="1" lang="en" sz="1600"/>
              <a:t>1BM19IS067</a:t>
            </a:r>
            <a:endParaRPr b="1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126"/>
          <p:cNvSpPr txBox="1"/>
          <p:nvPr>
            <p:ph type="title"/>
          </p:nvPr>
        </p:nvSpPr>
        <p:spPr>
          <a:xfrm>
            <a:off x="2208000" y="1406000"/>
            <a:ext cx="47280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Problem statement</a:t>
            </a:r>
            <a:endParaRPr b="0" sz="3200"/>
          </a:p>
        </p:txBody>
      </p:sp>
      <p:sp>
        <p:nvSpPr>
          <p:cNvPr id="1018" name="Google Shape;1018;p126"/>
          <p:cNvSpPr txBox="1"/>
          <p:nvPr/>
        </p:nvSpPr>
        <p:spPr>
          <a:xfrm>
            <a:off x="2105550" y="2169800"/>
            <a:ext cx="49329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To simulate aspects of an operating system -                 Lifecycle of a given set of processes.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This has been achieved using priority scheduling to schedule a process in the main memory and memory management is done using the "first-fit" approach.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3" name="Google Shape;1023;p127"/>
          <p:cNvCxnSpPr/>
          <p:nvPr/>
        </p:nvCxnSpPr>
        <p:spPr>
          <a:xfrm flipH="1" rot="10800000">
            <a:off x="4448505" y="1818125"/>
            <a:ext cx="3600" cy="267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27"/>
          <p:cNvCxnSpPr/>
          <p:nvPr/>
        </p:nvCxnSpPr>
        <p:spPr>
          <a:xfrm flipH="1" rot="10800000">
            <a:off x="4550300" y="4059000"/>
            <a:ext cx="3000" cy="639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5" name="Google Shape;1025;p127"/>
          <p:cNvSpPr txBox="1"/>
          <p:nvPr>
            <p:ph type="title"/>
          </p:nvPr>
        </p:nvSpPr>
        <p:spPr>
          <a:xfrm>
            <a:off x="1069950" y="201208"/>
            <a:ext cx="7004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flowchart</a:t>
            </a:r>
            <a:endParaRPr/>
          </a:p>
        </p:txBody>
      </p:sp>
      <p:sp>
        <p:nvSpPr>
          <p:cNvPr id="1026" name="Google Shape;1026;p127"/>
          <p:cNvSpPr/>
          <p:nvPr/>
        </p:nvSpPr>
        <p:spPr>
          <a:xfrm>
            <a:off x="430775" y="2311500"/>
            <a:ext cx="1255200" cy="520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User gets to choose command</a:t>
            </a:r>
            <a:r>
              <a:rPr b="1"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27" name="Google Shape;1027;p127"/>
          <p:cNvCxnSpPr>
            <a:endCxn id="1028" idx="0"/>
          </p:cNvCxnSpPr>
          <p:nvPr/>
        </p:nvCxnSpPr>
        <p:spPr>
          <a:xfrm rot="10800000">
            <a:off x="2005880" y="1140700"/>
            <a:ext cx="0" cy="3090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27"/>
          <p:cNvCxnSpPr>
            <a:stCxn id="1030" idx="2"/>
          </p:cNvCxnSpPr>
          <p:nvPr/>
        </p:nvCxnSpPr>
        <p:spPr>
          <a:xfrm>
            <a:off x="2028771" y="4266300"/>
            <a:ext cx="282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31" name="Google Shape;1031;p127"/>
          <p:cNvCxnSpPr/>
          <p:nvPr/>
        </p:nvCxnSpPr>
        <p:spPr>
          <a:xfrm flipH="1" rot="-5400000">
            <a:off x="2157375" y="1891049"/>
            <a:ext cx="1800" cy="30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30" name="Google Shape;1030;p127"/>
          <p:cNvSpPr/>
          <p:nvPr/>
        </p:nvSpPr>
        <p:spPr>
          <a:xfrm flipH="1" rot="-5400000">
            <a:off x="1992471" y="4207200"/>
            <a:ext cx="72600" cy="45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2" name="Google Shape;1032;p127"/>
          <p:cNvCxnSpPr>
            <a:stCxn id="1028" idx="2"/>
          </p:cNvCxnSpPr>
          <p:nvPr/>
        </p:nvCxnSpPr>
        <p:spPr>
          <a:xfrm>
            <a:off x="2028680" y="1138150"/>
            <a:ext cx="2823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28" name="Google Shape;1028;p127"/>
          <p:cNvSpPr/>
          <p:nvPr/>
        </p:nvSpPr>
        <p:spPr>
          <a:xfrm rot="-5400000">
            <a:off x="2026130" y="1117900"/>
            <a:ext cx="5100" cy="45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127"/>
          <p:cNvSpPr/>
          <p:nvPr/>
        </p:nvSpPr>
        <p:spPr>
          <a:xfrm>
            <a:off x="2420775" y="969697"/>
            <a:ext cx="1310100" cy="38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Terminate process</a:t>
            </a:r>
            <a:endParaRPr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4" name="Google Shape;1034;p127"/>
          <p:cNvSpPr/>
          <p:nvPr/>
        </p:nvSpPr>
        <p:spPr>
          <a:xfrm>
            <a:off x="2397663" y="1767142"/>
            <a:ext cx="1356300" cy="59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Finish work at I/O</a:t>
            </a:r>
            <a:endParaRPr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5" name="Google Shape;1035;p127"/>
          <p:cNvSpPr/>
          <p:nvPr/>
        </p:nvSpPr>
        <p:spPr>
          <a:xfrm>
            <a:off x="2397675" y="3888002"/>
            <a:ext cx="1356300" cy="75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Create</a:t>
            </a:r>
            <a:r>
              <a:rPr lang="en" sz="1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a</a:t>
            </a:r>
            <a:r>
              <a:rPr lang="en" sz="1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new process &amp; assign PCB.</a:t>
            </a:r>
            <a:endParaRPr sz="1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Assign memory using FIRST-FIT</a:t>
            </a:r>
            <a:endParaRPr sz="11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6" name="Google Shape;1036;p127"/>
          <p:cNvSpPr txBox="1"/>
          <p:nvPr/>
        </p:nvSpPr>
        <p:spPr>
          <a:xfrm>
            <a:off x="4152650" y="837250"/>
            <a:ext cx="28407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CPU occupied, terminate process &amp; remove process from memory. Schedule the next process to be executed, using priority scheduling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37" name="Google Shape;1037;p127"/>
          <p:cNvCxnSpPr/>
          <p:nvPr/>
        </p:nvCxnSpPr>
        <p:spPr>
          <a:xfrm flipH="1" rot="-5400000">
            <a:off x="2157375" y="3002938"/>
            <a:ext cx="1800" cy="30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38" name="Google Shape;1038;p127"/>
          <p:cNvSpPr/>
          <p:nvPr/>
        </p:nvSpPr>
        <p:spPr>
          <a:xfrm>
            <a:off x="2397663" y="2878642"/>
            <a:ext cx="1356300" cy="59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Request for</a:t>
            </a:r>
            <a:r>
              <a:rPr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I/O</a:t>
            </a:r>
            <a:endParaRPr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9" name="Google Shape;1039;p127"/>
          <p:cNvSpPr txBox="1"/>
          <p:nvPr/>
        </p:nvSpPr>
        <p:spPr>
          <a:xfrm>
            <a:off x="4890425" y="1558013"/>
            <a:ext cx="28989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Remove process using the I/O from device, and put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back in the ready Queue &amp; schedule it accordingly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40" name="Google Shape;1040;p127"/>
          <p:cNvSpPr txBox="1"/>
          <p:nvPr/>
        </p:nvSpPr>
        <p:spPr>
          <a:xfrm>
            <a:off x="4890425" y="2146200"/>
            <a:ext cx="25854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Throw error! No process there to finish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41" name="Google Shape;1041;p127"/>
          <p:cNvSpPr txBox="1"/>
          <p:nvPr/>
        </p:nvSpPr>
        <p:spPr>
          <a:xfrm>
            <a:off x="4993275" y="2614875"/>
            <a:ext cx="28989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Push the currently executing process to I/O device,                      schedule the next process onto the CPU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42" name="Google Shape;1042;p127"/>
          <p:cNvSpPr txBox="1"/>
          <p:nvPr/>
        </p:nvSpPr>
        <p:spPr>
          <a:xfrm>
            <a:off x="4993275" y="3296125"/>
            <a:ext cx="25854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Throw error! No process there to finish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43" name="Google Shape;1043;p127"/>
          <p:cNvSpPr txBox="1"/>
          <p:nvPr/>
        </p:nvSpPr>
        <p:spPr>
          <a:xfrm>
            <a:off x="4993275" y="3799000"/>
            <a:ext cx="15240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Is priority of new process &gt; priority of currently executing process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44" name="Google Shape;1044;p127"/>
          <p:cNvSpPr txBox="1"/>
          <p:nvPr/>
        </p:nvSpPr>
        <p:spPr>
          <a:xfrm>
            <a:off x="4993275" y="4545175"/>
            <a:ext cx="25854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Schedule CPU to execute new process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45" name="Google Shape;1045;p127"/>
          <p:cNvCxnSpPr/>
          <p:nvPr/>
        </p:nvCxnSpPr>
        <p:spPr>
          <a:xfrm>
            <a:off x="3753982" y="1122515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46" name="Google Shape;1046;p127"/>
          <p:cNvCxnSpPr/>
          <p:nvPr/>
        </p:nvCxnSpPr>
        <p:spPr>
          <a:xfrm>
            <a:off x="4448832" y="1818115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47" name="Google Shape;1047;p127"/>
          <p:cNvCxnSpPr/>
          <p:nvPr/>
        </p:nvCxnSpPr>
        <p:spPr>
          <a:xfrm>
            <a:off x="4448832" y="2314665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48" name="Google Shape;1048;p127"/>
          <p:cNvCxnSpPr/>
          <p:nvPr/>
        </p:nvCxnSpPr>
        <p:spPr>
          <a:xfrm>
            <a:off x="4551682" y="2874965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49" name="Google Shape;1049;p127"/>
          <p:cNvCxnSpPr/>
          <p:nvPr/>
        </p:nvCxnSpPr>
        <p:spPr>
          <a:xfrm>
            <a:off x="4551682" y="3467027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50" name="Google Shape;1050;p127"/>
          <p:cNvCxnSpPr/>
          <p:nvPr/>
        </p:nvCxnSpPr>
        <p:spPr>
          <a:xfrm>
            <a:off x="4551682" y="4059077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51" name="Google Shape;1051;p127"/>
          <p:cNvCxnSpPr/>
          <p:nvPr/>
        </p:nvCxnSpPr>
        <p:spPr>
          <a:xfrm>
            <a:off x="4551682" y="4699702"/>
            <a:ext cx="4416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52" name="Google Shape;1052;p127"/>
          <p:cNvCxnSpPr/>
          <p:nvPr/>
        </p:nvCxnSpPr>
        <p:spPr>
          <a:xfrm flipH="1" rot="10800000">
            <a:off x="4551675" y="2882100"/>
            <a:ext cx="1500" cy="578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3" name="Google Shape;1053;p127"/>
          <p:cNvSpPr txBox="1"/>
          <p:nvPr/>
        </p:nvSpPr>
        <p:spPr>
          <a:xfrm>
            <a:off x="3978975" y="3010275"/>
            <a:ext cx="1014300" cy="33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Is CPU idle?</a:t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54" name="Google Shape;1054;p127"/>
          <p:cNvCxnSpPr/>
          <p:nvPr/>
        </p:nvCxnSpPr>
        <p:spPr>
          <a:xfrm>
            <a:off x="3753963" y="3177592"/>
            <a:ext cx="256200" cy="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55" name="Google Shape;1055;p127"/>
          <p:cNvSpPr txBox="1"/>
          <p:nvPr/>
        </p:nvSpPr>
        <p:spPr>
          <a:xfrm>
            <a:off x="3978975" y="4134125"/>
            <a:ext cx="1014300" cy="33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Is CPU idle?</a:t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56" name="Google Shape;1056;p127"/>
          <p:cNvCxnSpPr/>
          <p:nvPr/>
        </p:nvCxnSpPr>
        <p:spPr>
          <a:xfrm>
            <a:off x="3753975" y="4301827"/>
            <a:ext cx="256200" cy="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57" name="Google Shape;1057;p127"/>
          <p:cNvCxnSpPr/>
          <p:nvPr/>
        </p:nvCxnSpPr>
        <p:spPr>
          <a:xfrm flipH="1" rot="-5400000">
            <a:off x="1837475" y="2446988"/>
            <a:ext cx="1800" cy="30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58" name="Google Shape;1058;p127"/>
          <p:cNvCxnSpPr/>
          <p:nvPr/>
        </p:nvCxnSpPr>
        <p:spPr>
          <a:xfrm flipH="1" rot="10800000">
            <a:off x="4449550" y="1838375"/>
            <a:ext cx="1500" cy="48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9" name="Google Shape;1059;p127"/>
          <p:cNvSpPr txBox="1"/>
          <p:nvPr/>
        </p:nvSpPr>
        <p:spPr>
          <a:xfrm>
            <a:off x="3978975" y="1898400"/>
            <a:ext cx="1014300" cy="33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Is I/O idle?</a:t>
            </a:r>
            <a:endParaRPr sz="12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1060" name="Google Shape;1060;p127"/>
          <p:cNvCxnSpPr/>
          <p:nvPr/>
        </p:nvCxnSpPr>
        <p:spPr>
          <a:xfrm>
            <a:off x="3753963" y="2078517"/>
            <a:ext cx="256200" cy="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61" name="Google Shape;1061;p127"/>
          <p:cNvCxnSpPr/>
          <p:nvPr/>
        </p:nvCxnSpPr>
        <p:spPr>
          <a:xfrm flipH="1" rot="10800000">
            <a:off x="5774375" y="3793188"/>
            <a:ext cx="844200" cy="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62" name="Google Shape;1062;p127"/>
          <p:cNvCxnSpPr/>
          <p:nvPr/>
        </p:nvCxnSpPr>
        <p:spPr>
          <a:xfrm>
            <a:off x="5759982" y="4451902"/>
            <a:ext cx="850800" cy="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063" name="Google Shape;1063;p127"/>
          <p:cNvSpPr txBox="1"/>
          <p:nvPr/>
        </p:nvSpPr>
        <p:spPr>
          <a:xfrm>
            <a:off x="6618575" y="3540875"/>
            <a:ext cx="10143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Schedule it. Put current process in readyQ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64" name="Google Shape;1064;p127"/>
          <p:cNvSpPr txBox="1"/>
          <p:nvPr/>
        </p:nvSpPr>
        <p:spPr>
          <a:xfrm>
            <a:off x="6640300" y="4259900"/>
            <a:ext cx="8508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Put in readyQ</a:t>
            </a:r>
            <a:endParaRPr sz="1000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28"/>
          <p:cNvSpPr txBox="1"/>
          <p:nvPr>
            <p:ph type="title"/>
          </p:nvPr>
        </p:nvSpPr>
        <p:spPr>
          <a:xfrm>
            <a:off x="596150" y="1336898"/>
            <a:ext cx="3401700" cy="8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Softwares used</a:t>
            </a:r>
            <a:endParaRPr/>
          </a:p>
        </p:txBody>
      </p:sp>
      <p:sp>
        <p:nvSpPr>
          <p:cNvPr id="1070" name="Google Shape;1070;p128"/>
          <p:cNvSpPr txBox="1"/>
          <p:nvPr>
            <p:ph idx="1" type="subTitle"/>
          </p:nvPr>
        </p:nvSpPr>
        <p:spPr>
          <a:xfrm>
            <a:off x="1014175" y="2160400"/>
            <a:ext cx="2400300" cy="20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2100"/>
              <a:t>VS Code</a:t>
            </a:r>
            <a:endParaRPr sz="21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2100"/>
              <a:t>Text Editor</a:t>
            </a:r>
            <a:endParaRPr sz="21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2100"/>
              <a:t>MinGW compiler</a:t>
            </a:r>
            <a:endParaRPr sz="2100"/>
          </a:p>
        </p:txBody>
      </p:sp>
      <p:sp>
        <p:nvSpPr>
          <p:cNvPr id="1071" name="Google Shape;1071;p128"/>
          <p:cNvSpPr/>
          <p:nvPr/>
        </p:nvSpPr>
        <p:spPr>
          <a:xfrm>
            <a:off x="4195614" y="699548"/>
            <a:ext cx="752772" cy="3695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1"/>
                </a:solidFill>
                <a:latin typeface="Anton"/>
              </a:rPr>
              <a:t>!</a:t>
            </a:r>
          </a:p>
        </p:txBody>
      </p:sp>
      <p:pic>
        <p:nvPicPr>
          <p:cNvPr id="1072" name="Google Shape;1072;p128"/>
          <p:cNvPicPr preferRelativeResize="0"/>
          <p:nvPr/>
        </p:nvPicPr>
        <p:blipFill rotWithShape="1">
          <a:blip r:embed="rId3">
            <a:alphaModFix/>
          </a:blip>
          <a:srcRect b="23129" l="0" r="0" t="10235"/>
          <a:stretch/>
        </p:blipFill>
        <p:spPr>
          <a:xfrm>
            <a:off x="5218825" y="1445550"/>
            <a:ext cx="3609000" cy="2404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129"/>
          <p:cNvSpPr txBox="1"/>
          <p:nvPr>
            <p:ph type="title"/>
          </p:nvPr>
        </p:nvSpPr>
        <p:spPr>
          <a:xfrm>
            <a:off x="876850" y="413775"/>
            <a:ext cx="7492500" cy="572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OOPs concepts used</a:t>
            </a:r>
            <a:endParaRPr sz="3000"/>
          </a:p>
        </p:txBody>
      </p:sp>
      <p:sp>
        <p:nvSpPr>
          <p:cNvPr id="1078" name="Google Shape;1078;p129"/>
          <p:cNvSpPr txBox="1"/>
          <p:nvPr>
            <p:ph idx="2" type="title"/>
          </p:nvPr>
        </p:nvSpPr>
        <p:spPr>
          <a:xfrm>
            <a:off x="876850" y="1554625"/>
            <a:ext cx="1067400" cy="919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01</a:t>
            </a:r>
            <a:endParaRPr sz="6000"/>
          </a:p>
        </p:txBody>
      </p:sp>
      <p:sp>
        <p:nvSpPr>
          <p:cNvPr id="1079" name="Google Shape;1079;p129"/>
          <p:cNvSpPr txBox="1"/>
          <p:nvPr>
            <p:ph idx="4" type="title"/>
          </p:nvPr>
        </p:nvSpPr>
        <p:spPr>
          <a:xfrm>
            <a:off x="876850" y="3958575"/>
            <a:ext cx="1067400" cy="844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03</a:t>
            </a:r>
            <a:endParaRPr sz="6000"/>
          </a:p>
        </p:txBody>
      </p:sp>
      <p:sp>
        <p:nvSpPr>
          <p:cNvPr id="1080" name="Google Shape;1080;p129"/>
          <p:cNvSpPr txBox="1"/>
          <p:nvPr>
            <p:ph idx="7" type="title"/>
          </p:nvPr>
        </p:nvSpPr>
        <p:spPr>
          <a:xfrm>
            <a:off x="876850" y="2794250"/>
            <a:ext cx="1067400" cy="844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02</a:t>
            </a:r>
            <a:endParaRPr sz="6000"/>
          </a:p>
        </p:txBody>
      </p:sp>
      <p:cxnSp>
        <p:nvCxnSpPr>
          <p:cNvPr id="1081" name="Google Shape;1081;p129"/>
          <p:cNvCxnSpPr/>
          <p:nvPr/>
        </p:nvCxnSpPr>
        <p:spPr>
          <a:xfrm rot="10800000">
            <a:off x="4490526" y="700138"/>
            <a:ext cx="4716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82" name="Google Shape;1082;p129"/>
          <p:cNvGrpSpPr/>
          <p:nvPr/>
        </p:nvGrpSpPr>
        <p:grpSpPr>
          <a:xfrm>
            <a:off x="694859" y="629737"/>
            <a:ext cx="140786" cy="140786"/>
            <a:chOff x="6658575" y="1565525"/>
            <a:chExt cx="641100" cy="641100"/>
          </a:xfrm>
        </p:grpSpPr>
        <p:cxnSp>
          <p:nvCxnSpPr>
            <p:cNvPr id="1083" name="Google Shape;1083;p129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4" name="Google Shape;1084;p129"/>
            <p:cNvCxnSpPr/>
            <p:nvPr/>
          </p:nvCxnSpPr>
          <p:spPr>
            <a:xfrm>
              <a:off x="6979125" y="1565525"/>
              <a:ext cx="0" cy="6411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85" name="Google Shape;1085;p129"/>
          <p:cNvSpPr txBox="1"/>
          <p:nvPr>
            <p:ph idx="2" type="title"/>
          </p:nvPr>
        </p:nvSpPr>
        <p:spPr>
          <a:xfrm>
            <a:off x="4658575" y="1554625"/>
            <a:ext cx="1067400" cy="919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04</a:t>
            </a:r>
            <a:endParaRPr sz="6000"/>
          </a:p>
        </p:txBody>
      </p:sp>
      <p:sp>
        <p:nvSpPr>
          <p:cNvPr id="1086" name="Google Shape;1086;p129"/>
          <p:cNvSpPr txBox="1"/>
          <p:nvPr>
            <p:ph idx="4" type="title"/>
          </p:nvPr>
        </p:nvSpPr>
        <p:spPr>
          <a:xfrm>
            <a:off x="4658575" y="3958575"/>
            <a:ext cx="1067400" cy="844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06</a:t>
            </a:r>
            <a:endParaRPr sz="6000"/>
          </a:p>
        </p:txBody>
      </p:sp>
      <p:sp>
        <p:nvSpPr>
          <p:cNvPr id="1087" name="Google Shape;1087;p129"/>
          <p:cNvSpPr txBox="1"/>
          <p:nvPr>
            <p:ph idx="7" type="title"/>
          </p:nvPr>
        </p:nvSpPr>
        <p:spPr>
          <a:xfrm>
            <a:off x="4658575" y="2794250"/>
            <a:ext cx="1067400" cy="844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05</a:t>
            </a:r>
            <a:endParaRPr sz="6000"/>
          </a:p>
        </p:txBody>
      </p:sp>
      <p:sp>
        <p:nvSpPr>
          <p:cNvPr id="1088" name="Google Shape;1088;p129"/>
          <p:cNvSpPr txBox="1"/>
          <p:nvPr/>
        </p:nvSpPr>
        <p:spPr>
          <a:xfrm>
            <a:off x="2073225" y="2705963"/>
            <a:ext cx="196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Inheritance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89" name="Google Shape;1089;p129"/>
          <p:cNvCxnSpPr/>
          <p:nvPr/>
        </p:nvCxnSpPr>
        <p:spPr>
          <a:xfrm>
            <a:off x="2069325" y="3111400"/>
            <a:ext cx="1974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0" name="Google Shape;1090;p129"/>
          <p:cNvSpPr txBox="1"/>
          <p:nvPr/>
        </p:nvSpPr>
        <p:spPr>
          <a:xfrm>
            <a:off x="2077125" y="3724763"/>
            <a:ext cx="196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STL 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1" name="Google Shape;1091;p129"/>
          <p:cNvCxnSpPr/>
          <p:nvPr/>
        </p:nvCxnSpPr>
        <p:spPr>
          <a:xfrm>
            <a:off x="2073225" y="4130200"/>
            <a:ext cx="1974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2" name="Google Shape;1092;p129"/>
          <p:cNvSpPr txBox="1"/>
          <p:nvPr/>
        </p:nvSpPr>
        <p:spPr>
          <a:xfrm>
            <a:off x="5865275" y="2705963"/>
            <a:ext cx="196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Files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3" name="Google Shape;1093;p129"/>
          <p:cNvCxnSpPr/>
          <p:nvPr/>
        </p:nvCxnSpPr>
        <p:spPr>
          <a:xfrm>
            <a:off x="5861375" y="3111400"/>
            <a:ext cx="1974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4" name="Google Shape;1094;p129"/>
          <p:cNvSpPr txBox="1"/>
          <p:nvPr/>
        </p:nvSpPr>
        <p:spPr>
          <a:xfrm>
            <a:off x="5865275" y="1554613"/>
            <a:ext cx="196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Exceptions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5" name="Google Shape;1095;p129"/>
          <p:cNvCxnSpPr/>
          <p:nvPr/>
        </p:nvCxnSpPr>
        <p:spPr>
          <a:xfrm>
            <a:off x="5861375" y="1960050"/>
            <a:ext cx="1974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6" name="Google Shape;1096;p129"/>
          <p:cNvSpPr txBox="1"/>
          <p:nvPr/>
        </p:nvSpPr>
        <p:spPr>
          <a:xfrm>
            <a:off x="2073225" y="1599925"/>
            <a:ext cx="209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Classes &amp; Objects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7" name="Google Shape;1097;p129"/>
          <p:cNvCxnSpPr/>
          <p:nvPr/>
        </p:nvCxnSpPr>
        <p:spPr>
          <a:xfrm>
            <a:off x="2069325" y="2005350"/>
            <a:ext cx="22077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8" name="Google Shape;1098;p129"/>
          <p:cNvSpPr txBox="1"/>
          <p:nvPr/>
        </p:nvSpPr>
        <p:spPr>
          <a:xfrm>
            <a:off x="5865275" y="3936688"/>
            <a:ext cx="196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Modulation</a:t>
            </a:r>
            <a:endParaRPr b="1"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99" name="Google Shape;1099;p129"/>
          <p:cNvCxnSpPr/>
          <p:nvPr/>
        </p:nvCxnSpPr>
        <p:spPr>
          <a:xfrm>
            <a:off x="5861375" y="4342125"/>
            <a:ext cx="19746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0" name="Google Shape;1100;p129"/>
          <p:cNvSpPr txBox="1"/>
          <p:nvPr/>
        </p:nvSpPr>
        <p:spPr>
          <a:xfrm>
            <a:off x="2069325" y="3111400"/>
            <a:ext cx="19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Multilevel inheritance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" name="Google Shape;1101;p129"/>
          <p:cNvSpPr txBox="1"/>
          <p:nvPr/>
        </p:nvSpPr>
        <p:spPr>
          <a:xfrm>
            <a:off x="2073225" y="4130200"/>
            <a:ext cx="2207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Containers: Vectors, Lists 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Iterators &amp; Algorithm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" name="Google Shape;1102;p129"/>
          <p:cNvSpPr txBox="1"/>
          <p:nvPr/>
        </p:nvSpPr>
        <p:spPr>
          <a:xfrm>
            <a:off x="5913475" y="3119200"/>
            <a:ext cx="19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Reading from a file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3" name="Google Shape;1103;p129"/>
          <p:cNvSpPr txBox="1"/>
          <p:nvPr/>
        </p:nvSpPr>
        <p:spPr>
          <a:xfrm>
            <a:off x="5913475" y="1960050"/>
            <a:ext cx="19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Try - throw - catch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130"/>
          <p:cNvGrpSpPr/>
          <p:nvPr/>
        </p:nvGrpSpPr>
        <p:grpSpPr>
          <a:xfrm rot="5400000">
            <a:off x="3346879" y="1024448"/>
            <a:ext cx="679231" cy="964606"/>
            <a:chOff x="5700725" y="2096750"/>
            <a:chExt cx="1468925" cy="1964975"/>
          </a:xfrm>
        </p:grpSpPr>
        <p:sp>
          <p:nvSpPr>
            <p:cNvPr id="1109" name="Google Shape;1109;p130"/>
            <p:cNvSpPr/>
            <p:nvPr/>
          </p:nvSpPr>
          <p:spPr>
            <a:xfrm>
              <a:off x="6325075" y="3692300"/>
              <a:ext cx="587225" cy="359950"/>
            </a:xfrm>
            <a:custGeom>
              <a:rect b="b" l="l" r="r" t="t"/>
              <a:pathLst>
                <a:path extrusionOk="0" h="14398" w="23489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30"/>
            <p:cNvSpPr/>
            <p:nvPr/>
          </p:nvSpPr>
          <p:spPr>
            <a:xfrm>
              <a:off x="6130525" y="2382575"/>
              <a:ext cx="1039125" cy="1679150"/>
            </a:xfrm>
            <a:custGeom>
              <a:rect b="b" l="l" r="r" t="t"/>
              <a:pathLst>
                <a:path extrusionOk="0" h="67166" w="41565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30"/>
            <p:cNvSpPr/>
            <p:nvPr/>
          </p:nvSpPr>
          <p:spPr>
            <a:xfrm>
              <a:off x="5700725" y="2096750"/>
              <a:ext cx="979000" cy="893650"/>
            </a:xfrm>
            <a:custGeom>
              <a:rect b="b" l="l" r="r" t="t"/>
              <a:pathLst>
                <a:path extrusionOk="0" h="35746" w="3916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30"/>
            <p:cNvSpPr/>
            <p:nvPr/>
          </p:nvSpPr>
          <p:spPr>
            <a:xfrm>
              <a:off x="6182700" y="2433000"/>
              <a:ext cx="508525" cy="535925"/>
            </a:xfrm>
            <a:custGeom>
              <a:rect b="b" l="l" r="r" t="t"/>
              <a:pathLst>
                <a:path extrusionOk="0" h="21437" w="20341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" name="Google Shape;1113;p130"/>
          <p:cNvGrpSpPr/>
          <p:nvPr/>
        </p:nvGrpSpPr>
        <p:grpSpPr>
          <a:xfrm>
            <a:off x="452711" y="2265883"/>
            <a:ext cx="755220" cy="951996"/>
            <a:chOff x="3639300" y="1362050"/>
            <a:chExt cx="1228400" cy="1822350"/>
          </a:xfrm>
        </p:grpSpPr>
        <p:sp>
          <p:nvSpPr>
            <p:cNvPr id="1114" name="Google Shape;1114;p130"/>
            <p:cNvSpPr/>
            <p:nvPr/>
          </p:nvSpPr>
          <p:spPr>
            <a:xfrm>
              <a:off x="4141625" y="2679425"/>
              <a:ext cx="720750" cy="504975"/>
            </a:xfrm>
            <a:custGeom>
              <a:rect b="b" l="l" r="r" t="t"/>
              <a:pathLst>
                <a:path extrusionOk="0" h="20199" w="2883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30"/>
            <p:cNvSpPr/>
            <p:nvPr/>
          </p:nvSpPr>
          <p:spPr>
            <a:xfrm>
              <a:off x="3749850" y="1362050"/>
              <a:ext cx="1117850" cy="1586525"/>
            </a:xfrm>
            <a:custGeom>
              <a:rect b="b" l="l" r="r" t="t"/>
              <a:pathLst>
                <a:path extrusionOk="0" h="63461" w="44714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30"/>
            <p:cNvSpPr/>
            <p:nvPr/>
          </p:nvSpPr>
          <p:spPr>
            <a:xfrm>
              <a:off x="3639300" y="1616750"/>
              <a:ext cx="688050" cy="537700"/>
            </a:xfrm>
            <a:custGeom>
              <a:rect b="b" l="l" r="r" t="t"/>
              <a:pathLst>
                <a:path extrusionOk="0" h="21508" w="27522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30"/>
            <p:cNvSpPr/>
            <p:nvPr/>
          </p:nvSpPr>
          <p:spPr>
            <a:xfrm>
              <a:off x="3841825" y="1770625"/>
              <a:ext cx="550975" cy="481800"/>
            </a:xfrm>
            <a:custGeom>
              <a:rect b="b" l="l" r="r" t="t"/>
              <a:pathLst>
                <a:path extrusionOk="0" h="19272" w="22039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8" name="Google Shape;1118;p130"/>
          <p:cNvSpPr txBox="1"/>
          <p:nvPr>
            <p:ph type="title"/>
          </p:nvPr>
        </p:nvSpPr>
        <p:spPr>
          <a:xfrm>
            <a:off x="716250" y="296600"/>
            <a:ext cx="4497600" cy="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Palanquin"/>
                <a:ea typeface="Palanquin"/>
                <a:cs typeface="Palanquin"/>
                <a:sym typeface="Palanquin"/>
              </a:rPr>
              <a:t>Example statement</a:t>
            </a:r>
            <a:endParaRPr b="1" sz="3500">
              <a:latin typeface="Palanquin"/>
              <a:ea typeface="Palanquin"/>
              <a:cs typeface="Palanquin"/>
              <a:sym typeface="Palanquin"/>
            </a:endParaRPr>
          </a:p>
        </p:txBody>
      </p:sp>
      <p:graphicFrame>
        <p:nvGraphicFramePr>
          <p:cNvPr id="1119" name="Google Shape;1119;p130"/>
          <p:cNvGraphicFramePr/>
          <p:nvPr/>
        </p:nvGraphicFramePr>
        <p:xfrm>
          <a:off x="1207928" y="184637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{62F0B96C-D03E-4C8B-8E99-10BA5100EADC}</a:tableStyleId>
              </a:tblPr>
              <a:tblGrid>
                <a:gridCol w="874500"/>
                <a:gridCol w="1954800"/>
              </a:tblGrid>
              <a:tr h="4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Palanquin"/>
                          <a:ea typeface="Palanquin"/>
                          <a:cs typeface="Palanquin"/>
                          <a:sym typeface="Palanquin"/>
                        </a:rPr>
                        <a:t>P1</a:t>
                      </a:r>
                      <a:endParaRPr sz="1800">
                        <a:latin typeface="Palanquin"/>
                        <a:ea typeface="Palanquin"/>
                        <a:cs typeface="Palanquin"/>
                        <a:sym typeface="Palanqui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Priority : 3,  size : 20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Palanquin"/>
                          <a:ea typeface="Palanquin"/>
                          <a:cs typeface="Palanquin"/>
                          <a:sym typeface="Palanquin"/>
                        </a:rPr>
                        <a:t>P2</a:t>
                      </a:r>
                      <a:endParaRPr sz="1800">
                        <a:latin typeface="Palanquin"/>
                        <a:ea typeface="Palanquin"/>
                        <a:cs typeface="Palanquin"/>
                        <a:sym typeface="Palanqui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Priority : 1,  size : 50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2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Palanquin"/>
                          <a:ea typeface="Palanquin"/>
                          <a:cs typeface="Palanquin"/>
                          <a:sym typeface="Palanquin"/>
                        </a:rPr>
                        <a:t>P3</a:t>
                      </a:r>
                      <a:endParaRPr sz="1800">
                        <a:latin typeface="Palanquin"/>
                        <a:ea typeface="Palanquin"/>
                        <a:cs typeface="Palanquin"/>
                        <a:sym typeface="Palanquin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Priority : 2,  size : 10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182875" marL="18287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cxnSp>
        <p:nvCxnSpPr>
          <p:cNvPr id="1120" name="Google Shape;1120;p130"/>
          <p:cNvCxnSpPr/>
          <p:nvPr/>
        </p:nvCxnSpPr>
        <p:spPr>
          <a:xfrm>
            <a:off x="452700" y="991225"/>
            <a:ext cx="2958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1" name="Google Shape;1121;p130"/>
          <p:cNvSpPr txBox="1"/>
          <p:nvPr/>
        </p:nvSpPr>
        <p:spPr>
          <a:xfrm>
            <a:off x="833525" y="1256125"/>
            <a:ext cx="12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STEP 1: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2" name="Google Shape;1122;p130"/>
          <p:cNvSpPr txBox="1"/>
          <p:nvPr/>
        </p:nvSpPr>
        <p:spPr>
          <a:xfrm>
            <a:off x="4655900" y="1256125"/>
            <a:ext cx="12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STEP 2: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3" name="Google Shape;1123;p130"/>
          <p:cNvSpPr txBox="1"/>
          <p:nvPr/>
        </p:nvSpPr>
        <p:spPr>
          <a:xfrm>
            <a:off x="5213850" y="1656325"/>
            <a:ext cx="3051900" cy="61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P1  goes to I/O at Hard Drive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P3  goes to I/O at Printer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4" name="Google Shape;1124;p130"/>
          <p:cNvSpPr txBox="1"/>
          <p:nvPr/>
        </p:nvSpPr>
        <p:spPr>
          <a:xfrm>
            <a:off x="4733950" y="2571750"/>
            <a:ext cx="12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STEP 3: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5" name="Google Shape;1125;p130"/>
          <p:cNvSpPr txBox="1"/>
          <p:nvPr/>
        </p:nvSpPr>
        <p:spPr>
          <a:xfrm>
            <a:off x="5291900" y="2971950"/>
            <a:ext cx="30519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P3  finishes work at Printer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6" name="Google Shape;1126;p130"/>
          <p:cNvSpPr txBox="1"/>
          <p:nvPr/>
        </p:nvSpPr>
        <p:spPr>
          <a:xfrm>
            <a:off x="4733950" y="3645150"/>
            <a:ext cx="12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STEP 4: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7" name="Google Shape;1127;p130"/>
          <p:cNvSpPr txBox="1"/>
          <p:nvPr/>
        </p:nvSpPr>
        <p:spPr>
          <a:xfrm>
            <a:off x="5291900" y="4045350"/>
            <a:ext cx="30519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P1  finishes work at Hard Drive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8" name="Google Shape;1128;p130"/>
          <p:cNvSpPr txBox="1"/>
          <p:nvPr/>
        </p:nvSpPr>
        <p:spPr>
          <a:xfrm>
            <a:off x="1151550" y="3676375"/>
            <a:ext cx="124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STEP 5: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9" name="Google Shape;1129;p130"/>
          <p:cNvSpPr txBox="1"/>
          <p:nvPr/>
        </p:nvSpPr>
        <p:spPr>
          <a:xfrm>
            <a:off x="1709500" y="4076575"/>
            <a:ext cx="2384100" cy="40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Terminate work at CPU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30" name="Google Shape;1130;p130"/>
          <p:cNvCxnSpPr/>
          <p:nvPr/>
        </p:nvCxnSpPr>
        <p:spPr>
          <a:xfrm>
            <a:off x="4121050" y="1943450"/>
            <a:ext cx="921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1" name="Google Shape;1131;p130"/>
          <p:cNvCxnSpPr/>
          <p:nvPr/>
        </p:nvCxnSpPr>
        <p:spPr>
          <a:xfrm>
            <a:off x="6620675" y="2311738"/>
            <a:ext cx="5700" cy="620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2" name="Google Shape;1132;p130"/>
          <p:cNvCxnSpPr/>
          <p:nvPr/>
        </p:nvCxnSpPr>
        <p:spPr>
          <a:xfrm>
            <a:off x="6620675" y="3398538"/>
            <a:ext cx="5700" cy="620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3" name="Google Shape;1133;p130"/>
          <p:cNvCxnSpPr/>
          <p:nvPr/>
        </p:nvCxnSpPr>
        <p:spPr>
          <a:xfrm rot="10800000">
            <a:off x="4189350" y="4276675"/>
            <a:ext cx="1006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131"/>
          <p:cNvSpPr txBox="1"/>
          <p:nvPr>
            <p:ph type="title"/>
          </p:nvPr>
        </p:nvSpPr>
        <p:spPr>
          <a:xfrm>
            <a:off x="705425" y="411950"/>
            <a:ext cx="581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SNAP SHOTS </a:t>
            </a:r>
            <a:endParaRPr/>
          </a:p>
        </p:txBody>
      </p:sp>
      <p:pic>
        <p:nvPicPr>
          <p:cNvPr id="1139" name="Google Shape;1139;p131"/>
          <p:cNvPicPr preferRelativeResize="0"/>
          <p:nvPr/>
        </p:nvPicPr>
        <p:blipFill rotWithShape="1">
          <a:blip r:embed="rId3">
            <a:alphaModFix/>
          </a:blip>
          <a:srcRect b="2181" l="0" r="0" t="0"/>
          <a:stretch/>
        </p:blipFill>
        <p:spPr>
          <a:xfrm>
            <a:off x="840890" y="1404925"/>
            <a:ext cx="7462225" cy="30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4" name="Google Shape;1144;p132"/>
          <p:cNvPicPr preferRelativeResize="0"/>
          <p:nvPr/>
        </p:nvPicPr>
        <p:blipFill rotWithShape="1">
          <a:blip r:embed="rId3">
            <a:alphaModFix/>
          </a:blip>
          <a:srcRect b="0" l="0" r="8324" t="0"/>
          <a:stretch/>
        </p:blipFill>
        <p:spPr>
          <a:xfrm>
            <a:off x="714325" y="152400"/>
            <a:ext cx="52798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33"/>
          <p:cNvSpPr txBox="1"/>
          <p:nvPr>
            <p:ph type="title"/>
          </p:nvPr>
        </p:nvSpPr>
        <p:spPr>
          <a:xfrm>
            <a:off x="786598" y="1209975"/>
            <a:ext cx="4473900" cy="242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 you!</a:t>
            </a:r>
            <a:endParaRPr sz="8000"/>
          </a:p>
        </p:txBody>
      </p:sp>
      <p:pic>
        <p:nvPicPr>
          <p:cNvPr id="1150" name="Google Shape;1150;p133"/>
          <p:cNvPicPr preferRelativeResize="0"/>
          <p:nvPr/>
        </p:nvPicPr>
        <p:blipFill rotWithShape="1">
          <a:blip r:embed="rId3">
            <a:alphaModFix/>
          </a:blip>
          <a:srcRect b="11473" l="13870" r="9454" t="6920"/>
          <a:stretch/>
        </p:blipFill>
        <p:spPr>
          <a:xfrm>
            <a:off x="4747475" y="852825"/>
            <a:ext cx="3465300" cy="368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arning Text Structures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D3A69"/>
      </a:accent1>
      <a:accent2>
        <a:srgbClr val="21212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Sho-Template06">
      <a:dk1>
        <a:srgbClr val="000000"/>
      </a:dk1>
      <a:lt1>
        <a:srgbClr val="FFFFFF"/>
      </a:lt1>
      <a:dk2>
        <a:srgbClr val="3D4149"/>
      </a:dk2>
      <a:lt2>
        <a:srgbClr val="E7E6E6"/>
      </a:lt2>
      <a:accent1>
        <a:srgbClr val="403551"/>
      </a:accent1>
      <a:accent2>
        <a:srgbClr val="D0343C"/>
      </a:accent2>
      <a:accent3>
        <a:srgbClr val="F9BE75"/>
      </a:accent3>
      <a:accent4>
        <a:srgbClr val="8DB1C4"/>
      </a:accent4>
      <a:accent5>
        <a:srgbClr val="615474"/>
      </a:accent5>
      <a:accent6>
        <a:srgbClr val="E4625C"/>
      </a:accent6>
      <a:hlink>
        <a:srgbClr val="E4625C"/>
      </a:hlink>
      <a:folHlink>
        <a:srgbClr val="D0343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Learning Text Structures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D3A69"/>
      </a:accent1>
      <a:accent2>
        <a:srgbClr val="21212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